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media/image55.jpg" ContentType="image/jpg"/>
  <Override PartName="/ppt/media/image76.jpg" ContentType="image/jpg"/>
  <Override PartName="/ppt/media/image77.jpg" ContentType="image/jpg"/>
  <Override PartName="/ppt/media/image89.jpg" ContentType="image/jpg"/>
  <Override PartName="/ppt/media/image101.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301" r:id="rId2"/>
    <p:sldId id="258" r:id="rId3"/>
    <p:sldId id="261" r:id="rId4"/>
    <p:sldId id="294" r:id="rId5"/>
    <p:sldId id="295" r:id="rId6"/>
    <p:sldId id="264" r:id="rId7"/>
    <p:sldId id="320" r:id="rId8"/>
    <p:sldId id="283" r:id="rId9"/>
    <p:sldId id="280" r:id="rId10"/>
    <p:sldId id="263" r:id="rId11"/>
    <p:sldId id="285" r:id="rId12"/>
    <p:sldId id="266" r:id="rId13"/>
    <p:sldId id="282" r:id="rId14"/>
    <p:sldId id="281" r:id="rId15"/>
    <p:sldId id="297" r:id="rId16"/>
    <p:sldId id="286" r:id="rId17"/>
    <p:sldId id="267" r:id="rId18"/>
    <p:sldId id="268" r:id="rId19"/>
    <p:sldId id="269" r:id="rId20"/>
    <p:sldId id="298" r:id="rId21"/>
    <p:sldId id="287" r:id="rId22"/>
    <p:sldId id="270" r:id="rId23"/>
    <p:sldId id="271" r:id="rId24"/>
    <p:sldId id="272" r:id="rId25"/>
    <p:sldId id="299" r:id="rId26"/>
    <p:sldId id="273" r:id="rId27"/>
    <p:sldId id="288" r:id="rId28"/>
    <p:sldId id="260" r:id="rId29"/>
    <p:sldId id="302" r:id="rId30"/>
    <p:sldId id="303" r:id="rId31"/>
    <p:sldId id="259" r:id="rId32"/>
    <p:sldId id="319" r:id="rId33"/>
    <p:sldId id="304" r:id="rId34"/>
    <p:sldId id="305" r:id="rId35"/>
    <p:sldId id="306" r:id="rId36"/>
    <p:sldId id="307" r:id="rId37"/>
    <p:sldId id="308" r:id="rId38"/>
    <p:sldId id="309" r:id="rId39"/>
    <p:sldId id="310" r:id="rId40"/>
    <p:sldId id="313" r:id="rId41"/>
    <p:sldId id="311" r:id="rId42"/>
    <p:sldId id="312" r:id="rId43"/>
    <p:sldId id="314" r:id="rId44"/>
    <p:sldId id="315" r:id="rId45"/>
    <p:sldId id="316" r:id="rId46"/>
    <p:sldId id="317" r:id="rId47"/>
    <p:sldId id="290" r:id="rId48"/>
    <p:sldId id="291" r:id="rId49"/>
    <p:sldId id="262" r:id="rId50"/>
    <p:sldId id="318" r:id="rId51"/>
    <p:sldId id="274" r:id="rId52"/>
    <p:sldId id="275" r:id="rId53"/>
    <p:sldId id="276" r:id="rId54"/>
    <p:sldId id="277" r:id="rId55"/>
    <p:sldId id="278" r:id="rId56"/>
    <p:sldId id="279" r:id="rId57"/>
    <p:sldId id="292" r:id="rId58"/>
    <p:sldId id="293" r:id="rId5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6" d="100"/>
          <a:sy n="86" d="100"/>
        </p:scale>
        <p:origin x="73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95270" y="1122363"/>
            <a:ext cx="9001462" cy="2387600"/>
          </a:xfrm>
        </p:spPr>
        <p:txBody>
          <a:bodyPr anchor="b">
            <a:normAutofit/>
          </a:bodyPr>
          <a:lstStyle>
            <a:lvl1pPr algn="ctr">
              <a:defRPr sz="4800"/>
            </a:lvl1pPr>
          </a:lstStyle>
          <a:p>
            <a:r>
              <a:rPr lang="fr-FR"/>
              <a:t>Modifiez le style du titre</a:t>
            </a:r>
            <a:endParaRPr lang="en-US" dirty="0"/>
          </a:p>
        </p:txBody>
      </p:sp>
      <p:sp>
        <p:nvSpPr>
          <p:cNvPr id="3" name="Subtitle 2"/>
          <p:cNvSpPr>
            <a:spLocks noGrp="1"/>
          </p:cNvSpPr>
          <p:nvPr>
            <p:ph type="subTitle" idx="1"/>
          </p:nvPr>
        </p:nvSpPr>
        <p:spPr>
          <a:xfrm>
            <a:off x="1595270" y="3602038"/>
            <a:ext cx="9001462" cy="1655762"/>
          </a:xfrm>
        </p:spPr>
        <p:txBody>
          <a:bodyPr/>
          <a:lstStyle>
            <a:lvl1pPr marL="0" indent="0" algn="ctr">
              <a:buNone/>
              <a:defRPr sz="2400"/>
            </a:lvl1pPr>
            <a:lvl2pPr marL="457245" indent="0" algn="ctr">
              <a:buNone/>
              <a:defRPr sz="2000"/>
            </a:lvl2pPr>
            <a:lvl3pPr marL="914488" indent="0" algn="ctr">
              <a:buNone/>
              <a:defRPr sz="1800"/>
            </a:lvl3pPr>
            <a:lvl4pPr marL="1371733" indent="0" algn="ctr">
              <a:buNone/>
              <a:defRPr sz="1600"/>
            </a:lvl4pPr>
            <a:lvl5pPr marL="1828978" indent="0" algn="ctr">
              <a:buNone/>
              <a:defRPr sz="1600"/>
            </a:lvl5pPr>
            <a:lvl6pPr marL="2286223" indent="0" algn="ctr">
              <a:buNone/>
              <a:defRPr sz="1600"/>
            </a:lvl6pPr>
            <a:lvl7pPr marL="2743466" indent="0" algn="ctr">
              <a:buNone/>
              <a:defRPr sz="1600"/>
            </a:lvl7pPr>
            <a:lvl8pPr marL="3200711" indent="0" algn="ctr">
              <a:buNone/>
              <a:defRPr sz="1600"/>
            </a:lvl8pPr>
            <a:lvl9pPr marL="3657956"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C2CEA05-A128-4B2E-B721-F9F3A157AD5F}" type="datetimeFigureOut">
              <a:rPr lang="fr-FR" smtClean="0"/>
              <a:t>05/11/2025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6531100-F02F-4C64-9AED-60BEF73D44EC}" type="slidenum">
              <a:rPr lang="fr-FR" smtClean="0"/>
              <a:t>‹N°›</a:t>
            </a:fld>
            <a:endParaRPr lang="fr-FR"/>
          </a:p>
        </p:txBody>
      </p:sp>
    </p:spTree>
    <p:extLst>
      <p:ext uri="{BB962C8B-B14F-4D97-AF65-F5344CB8AC3E}">
        <p14:creationId xmlns:p14="http://schemas.microsoft.com/office/powerpoint/2010/main" val="1128467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13805" y="4289373"/>
            <a:ext cx="10367565" cy="819355"/>
          </a:xfrm>
        </p:spPr>
        <p:txBody>
          <a:bodyPr anchor="b">
            <a:normAutofit/>
          </a:bodyPr>
          <a:lstStyle>
            <a:lvl1pPr>
              <a:defRPr sz="2800"/>
            </a:lvl1pPr>
          </a:lstStyle>
          <a:p>
            <a:r>
              <a:rPr lang="fr-FR"/>
              <a:t>Modifiez le style du titre</a:t>
            </a:r>
            <a:endParaRPr lang="en-US" dirty="0"/>
          </a:p>
        </p:txBody>
      </p:sp>
      <p:sp>
        <p:nvSpPr>
          <p:cNvPr id="3" name="Picture Placeholder 2"/>
          <p:cNvSpPr>
            <a:spLocks noGrp="1" noChangeAspect="1"/>
          </p:cNvSpPr>
          <p:nvPr>
            <p:ph type="pic" idx="1"/>
          </p:nvPr>
        </p:nvSpPr>
        <p:spPr>
          <a:xfrm>
            <a:off x="913805" y="621321"/>
            <a:ext cx="10367565"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45" indent="0">
              <a:buNone/>
              <a:defRPr sz="2800"/>
            </a:lvl2pPr>
            <a:lvl3pPr marL="914488" indent="0">
              <a:buNone/>
              <a:defRPr sz="2400"/>
            </a:lvl3pPr>
            <a:lvl4pPr marL="1371733" indent="0">
              <a:buNone/>
              <a:defRPr sz="2000"/>
            </a:lvl4pPr>
            <a:lvl5pPr marL="1828978" indent="0">
              <a:buNone/>
              <a:defRPr sz="2000"/>
            </a:lvl5pPr>
            <a:lvl6pPr marL="2286223" indent="0">
              <a:buNone/>
              <a:defRPr sz="2000"/>
            </a:lvl6pPr>
            <a:lvl7pPr marL="2743466" indent="0">
              <a:buNone/>
              <a:defRPr sz="2000"/>
            </a:lvl7pPr>
            <a:lvl8pPr marL="3200711" indent="0">
              <a:buNone/>
              <a:defRPr sz="2000"/>
            </a:lvl8pPr>
            <a:lvl9pPr marL="3657956"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13795" y="5108728"/>
            <a:ext cx="10365999" cy="682472"/>
          </a:xfrm>
        </p:spPr>
        <p:txBody>
          <a:bodyPr>
            <a:normAutofit/>
          </a:bodyPr>
          <a:lstStyle>
            <a:lvl1pPr marL="0" indent="0" algn="ctr">
              <a:buNone/>
              <a:defRPr sz="1800"/>
            </a:lvl1pPr>
            <a:lvl2pPr marL="457245" indent="0">
              <a:buNone/>
              <a:defRPr sz="1400"/>
            </a:lvl2pPr>
            <a:lvl3pPr marL="914488" indent="0">
              <a:buNone/>
              <a:defRPr sz="1200"/>
            </a:lvl3pPr>
            <a:lvl4pPr marL="1371733" indent="0">
              <a:buNone/>
              <a:defRPr sz="1000"/>
            </a:lvl4pPr>
            <a:lvl5pPr marL="1828978" indent="0">
              <a:buNone/>
              <a:defRPr sz="1000"/>
            </a:lvl5pPr>
            <a:lvl6pPr marL="2286223" indent="0">
              <a:buNone/>
              <a:defRPr sz="1000"/>
            </a:lvl6pPr>
            <a:lvl7pPr marL="2743466" indent="0">
              <a:buNone/>
              <a:defRPr sz="1000"/>
            </a:lvl7pPr>
            <a:lvl8pPr marL="3200711" indent="0">
              <a:buNone/>
              <a:defRPr sz="1000"/>
            </a:lvl8pPr>
            <a:lvl9pPr marL="3657956"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7C2CEA05-A128-4B2E-B721-F9F3A157AD5F}" type="datetimeFigureOut">
              <a:rPr lang="fr-FR" smtClean="0"/>
              <a:t>05/11/2025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6531100-F02F-4C64-9AED-60BEF73D44EC}" type="slidenum">
              <a:rPr lang="fr-FR" smtClean="0"/>
              <a:t>‹N°›</a:t>
            </a:fld>
            <a:endParaRPr lang="fr-FR"/>
          </a:p>
        </p:txBody>
      </p:sp>
    </p:spTree>
    <p:extLst>
      <p:ext uri="{BB962C8B-B14F-4D97-AF65-F5344CB8AC3E}">
        <p14:creationId xmlns:p14="http://schemas.microsoft.com/office/powerpoint/2010/main" val="3458670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913794" y="609600"/>
            <a:ext cx="10353762" cy="3424859"/>
          </a:xfrm>
        </p:spPr>
        <p:txBody>
          <a:bodyPr anchor="ctr"/>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913797" y="4204821"/>
            <a:ext cx="10353761" cy="1592186"/>
          </a:xfrm>
        </p:spPr>
        <p:txBody>
          <a:bodyPr anchor="ctr"/>
          <a:lstStyle>
            <a:lvl1pPr marL="0" indent="0" algn="ctr">
              <a:buNone/>
              <a:defRPr sz="1600"/>
            </a:lvl1pPr>
            <a:lvl2pPr marL="457245" indent="0">
              <a:buNone/>
              <a:defRPr sz="1400"/>
            </a:lvl2pPr>
            <a:lvl3pPr marL="914488" indent="0">
              <a:buNone/>
              <a:defRPr sz="1200"/>
            </a:lvl3pPr>
            <a:lvl4pPr marL="1371733" indent="0">
              <a:buNone/>
              <a:defRPr sz="1000"/>
            </a:lvl4pPr>
            <a:lvl5pPr marL="1828978" indent="0">
              <a:buNone/>
              <a:defRPr sz="1000"/>
            </a:lvl5pPr>
            <a:lvl6pPr marL="2286223" indent="0">
              <a:buNone/>
              <a:defRPr sz="1000"/>
            </a:lvl6pPr>
            <a:lvl7pPr marL="2743466" indent="0">
              <a:buNone/>
              <a:defRPr sz="1000"/>
            </a:lvl7pPr>
            <a:lvl8pPr marL="3200711" indent="0">
              <a:buNone/>
              <a:defRPr sz="1000"/>
            </a:lvl8pPr>
            <a:lvl9pPr marL="3657956"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7C2CEA05-A128-4B2E-B721-F9F3A157AD5F}" type="datetimeFigureOut">
              <a:rPr lang="fr-FR" smtClean="0"/>
              <a:t>05/11/2025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6531100-F02F-4C64-9AED-60BEF73D44EC}" type="slidenum">
              <a:rPr lang="fr-FR" smtClean="0"/>
              <a:t>‹N°›</a:t>
            </a:fld>
            <a:endParaRPr lang="fr-FR"/>
          </a:p>
        </p:txBody>
      </p:sp>
    </p:spTree>
    <p:extLst>
      <p:ext uri="{BB962C8B-B14F-4D97-AF65-F5344CB8AC3E}">
        <p14:creationId xmlns:p14="http://schemas.microsoft.com/office/powerpoint/2010/main" val="2841180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6213" y="609600"/>
            <a:ext cx="9302752" cy="2992904"/>
          </a:xfrm>
        </p:spPr>
        <p:txBody>
          <a:bodyPr anchor="ctr"/>
          <a:lstStyle>
            <a:lvl1pPr>
              <a:defRPr sz="3200"/>
            </a:lvl1pPr>
          </a:lstStyle>
          <a:p>
            <a:r>
              <a:rPr lang="fr-FR"/>
              <a:t>Modifiez le style du titre</a:t>
            </a:r>
            <a:endParaRPr lang="en-US" dirty="0"/>
          </a:p>
        </p:txBody>
      </p:sp>
      <p:sp>
        <p:nvSpPr>
          <p:cNvPr id="12" name="Text Placeholder 3"/>
          <p:cNvSpPr>
            <a:spLocks noGrp="1"/>
          </p:cNvSpPr>
          <p:nvPr>
            <p:ph type="body" sz="half" idx="13"/>
          </p:nvPr>
        </p:nvSpPr>
        <p:spPr>
          <a:xfrm>
            <a:off x="1720645" y="3610033"/>
            <a:ext cx="8752299" cy="426812"/>
          </a:xfrm>
        </p:spPr>
        <p:txBody>
          <a:bodyPr anchor="t">
            <a:normAutofit/>
          </a:bodyPr>
          <a:lstStyle>
            <a:lvl1pPr marL="0" indent="0" algn="r">
              <a:buNone/>
              <a:defRPr sz="1400"/>
            </a:lvl1pPr>
            <a:lvl2pPr marL="457245" indent="0">
              <a:buNone/>
              <a:defRPr sz="1400"/>
            </a:lvl2pPr>
            <a:lvl3pPr marL="914488" indent="0">
              <a:buNone/>
              <a:defRPr sz="1200"/>
            </a:lvl3pPr>
            <a:lvl4pPr marL="1371733" indent="0">
              <a:buNone/>
              <a:defRPr sz="1000"/>
            </a:lvl4pPr>
            <a:lvl5pPr marL="1828978" indent="0">
              <a:buNone/>
              <a:defRPr sz="1000"/>
            </a:lvl5pPr>
            <a:lvl6pPr marL="2286223" indent="0">
              <a:buNone/>
              <a:defRPr sz="1000"/>
            </a:lvl6pPr>
            <a:lvl7pPr marL="2743466" indent="0">
              <a:buNone/>
              <a:defRPr sz="1000"/>
            </a:lvl7pPr>
            <a:lvl8pPr marL="3200711" indent="0">
              <a:buNone/>
              <a:defRPr sz="1000"/>
            </a:lvl8pPr>
            <a:lvl9pPr marL="3657956" indent="0">
              <a:buNone/>
              <a:defRPr sz="1000"/>
            </a:lvl9pPr>
          </a:lstStyle>
          <a:p>
            <a:pPr lvl="0"/>
            <a:r>
              <a:rPr lang="fr-FR"/>
              <a:t>Modifiez les styles du texte du masque</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45" indent="0">
              <a:buNone/>
              <a:defRPr sz="1400"/>
            </a:lvl2pPr>
            <a:lvl3pPr marL="914488" indent="0">
              <a:buNone/>
              <a:defRPr sz="1200"/>
            </a:lvl3pPr>
            <a:lvl4pPr marL="1371733" indent="0">
              <a:buNone/>
              <a:defRPr sz="1000"/>
            </a:lvl4pPr>
            <a:lvl5pPr marL="1828978" indent="0">
              <a:buNone/>
              <a:defRPr sz="1000"/>
            </a:lvl5pPr>
            <a:lvl6pPr marL="2286223" indent="0">
              <a:buNone/>
              <a:defRPr sz="1000"/>
            </a:lvl6pPr>
            <a:lvl7pPr marL="2743466" indent="0">
              <a:buNone/>
              <a:defRPr sz="1000"/>
            </a:lvl7pPr>
            <a:lvl8pPr marL="3200711" indent="0">
              <a:buNone/>
              <a:defRPr sz="1000"/>
            </a:lvl8pPr>
            <a:lvl9pPr marL="3657956"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7C2CEA05-A128-4B2E-B721-F9F3A157AD5F}" type="datetimeFigureOut">
              <a:rPr lang="fr-FR" smtClean="0"/>
              <a:t>05/11/2025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6531100-F02F-4C64-9AED-60BEF73D44EC}" type="slidenum">
              <a:rPr lang="fr-FR" smtClean="0"/>
              <a:t>‹N°›</a:t>
            </a:fld>
            <a:endParaRPr lang="fr-FR"/>
          </a:p>
        </p:txBody>
      </p:sp>
      <p:sp>
        <p:nvSpPr>
          <p:cNvPr id="11" name="TextBox 10"/>
          <p:cNvSpPr txBox="1"/>
          <p:nvPr/>
        </p:nvSpPr>
        <p:spPr>
          <a:xfrm>
            <a:off x="836612" y="735241"/>
            <a:ext cx="609600" cy="584776"/>
          </a:xfrm>
          <a:prstGeom prst="rect">
            <a:avLst/>
          </a:prstGeom>
        </p:spPr>
        <p:txBody>
          <a:bodyPr vert="horz" lIns="91441" tIns="45720" rIns="91441"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1"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1" tIns="45720" rIns="91441"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1" dirty="0">
                <a:solidFill>
                  <a:schemeClr val="tx1"/>
                </a:solidFill>
                <a:effectLst/>
              </a:rPr>
              <a:t>”</a:t>
            </a:r>
          </a:p>
        </p:txBody>
      </p:sp>
    </p:spTree>
    <p:extLst>
      <p:ext uri="{BB962C8B-B14F-4D97-AF65-F5344CB8AC3E}">
        <p14:creationId xmlns:p14="http://schemas.microsoft.com/office/powerpoint/2010/main" val="3195682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913807" y="2126942"/>
            <a:ext cx="10355327" cy="2511835"/>
          </a:xfrm>
        </p:spPr>
        <p:txBody>
          <a:bodyPr anchor="b"/>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913794" y="4650556"/>
            <a:ext cx="10353762" cy="1140644"/>
          </a:xfrm>
        </p:spPr>
        <p:txBody>
          <a:bodyPr anchor="t"/>
          <a:lstStyle>
            <a:lvl1pPr marL="0" indent="0" algn="ctr">
              <a:buNone/>
              <a:defRPr sz="1600"/>
            </a:lvl1pPr>
            <a:lvl2pPr marL="457245" indent="0">
              <a:buNone/>
              <a:defRPr sz="1400"/>
            </a:lvl2pPr>
            <a:lvl3pPr marL="914488" indent="0">
              <a:buNone/>
              <a:defRPr sz="1200"/>
            </a:lvl3pPr>
            <a:lvl4pPr marL="1371733" indent="0">
              <a:buNone/>
              <a:defRPr sz="1000"/>
            </a:lvl4pPr>
            <a:lvl5pPr marL="1828978" indent="0">
              <a:buNone/>
              <a:defRPr sz="1000"/>
            </a:lvl5pPr>
            <a:lvl6pPr marL="2286223" indent="0">
              <a:buNone/>
              <a:defRPr sz="1000"/>
            </a:lvl6pPr>
            <a:lvl7pPr marL="2743466" indent="0">
              <a:buNone/>
              <a:defRPr sz="1000"/>
            </a:lvl7pPr>
            <a:lvl8pPr marL="3200711" indent="0">
              <a:buNone/>
              <a:defRPr sz="1000"/>
            </a:lvl8pPr>
            <a:lvl9pPr marL="3657956"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7C2CEA05-A128-4B2E-B721-F9F3A157AD5F}" type="datetimeFigureOut">
              <a:rPr lang="fr-FR" smtClean="0"/>
              <a:t>05/11/2025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6531100-F02F-4C64-9AED-60BEF73D44EC}" type="slidenum">
              <a:rPr lang="fr-FR" smtClean="0"/>
              <a:t>‹N°›</a:t>
            </a:fld>
            <a:endParaRPr lang="fr-FR"/>
          </a:p>
        </p:txBody>
      </p:sp>
    </p:spTree>
    <p:extLst>
      <p:ext uri="{BB962C8B-B14F-4D97-AF65-F5344CB8AC3E}">
        <p14:creationId xmlns:p14="http://schemas.microsoft.com/office/powerpoint/2010/main" val="2524332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fr-FR"/>
              <a:t>Modifiez le style du titre</a:t>
            </a:r>
            <a:endParaRPr lang="en-US" dirty="0"/>
          </a:p>
        </p:txBody>
      </p:sp>
      <p:sp>
        <p:nvSpPr>
          <p:cNvPr id="7" name="Text Placeholder 2"/>
          <p:cNvSpPr>
            <a:spLocks noGrp="1"/>
          </p:cNvSpPr>
          <p:nvPr>
            <p:ph type="body" idx="1"/>
          </p:nvPr>
        </p:nvSpPr>
        <p:spPr>
          <a:xfrm>
            <a:off x="913795" y="2088320"/>
            <a:ext cx="3298957" cy="823305"/>
          </a:xfrm>
        </p:spPr>
        <p:txBody>
          <a:bodyPr anchor="b">
            <a:noAutofit/>
          </a:bodyPr>
          <a:lstStyle>
            <a:lvl1pPr marL="0" indent="0" algn="ctr">
              <a:lnSpc>
                <a:spcPct val="100000"/>
              </a:lnSpc>
              <a:buNone/>
              <a:defRPr sz="2400" b="0">
                <a:solidFill>
                  <a:schemeClr val="tx1"/>
                </a:solidFill>
              </a:defRPr>
            </a:lvl1pPr>
            <a:lvl2pPr marL="457245" indent="0">
              <a:buNone/>
              <a:defRPr sz="2000" b="1"/>
            </a:lvl2pPr>
            <a:lvl3pPr marL="914488" indent="0">
              <a:buNone/>
              <a:defRPr sz="1800" b="1"/>
            </a:lvl3pPr>
            <a:lvl4pPr marL="1371733" indent="0">
              <a:buNone/>
              <a:defRPr sz="1600" b="1"/>
            </a:lvl4pPr>
            <a:lvl5pPr marL="1828978" indent="0">
              <a:buNone/>
              <a:defRPr sz="1600" b="1"/>
            </a:lvl5pPr>
            <a:lvl6pPr marL="2286223" indent="0">
              <a:buNone/>
              <a:defRPr sz="1600" b="1"/>
            </a:lvl6pPr>
            <a:lvl7pPr marL="2743466" indent="0">
              <a:buNone/>
              <a:defRPr sz="1600" b="1"/>
            </a:lvl7pPr>
            <a:lvl8pPr marL="3200711" indent="0">
              <a:buNone/>
              <a:defRPr sz="1600" b="1"/>
            </a:lvl8pPr>
            <a:lvl9pPr marL="3657956" indent="0">
              <a:buNone/>
              <a:defRPr sz="1600" b="1"/>
            </a:lvl9pPr>
          </a:lstStyle>
          <a:p>
            <a:pPr lvl="0"/>
            <a:r>
              <a:rPr lang="fr-FR"/>
              <a:t>Modifiez les styles du texte du masque</a:t>
            </a:r>
          </a:p>
        </p:txBody>
      </p:sp>
      <p:sp>
        <p:nvSpPr>
          <p:cNvPr id="8" name="Text Placeholder 3"/>
          <p:cNvSpPr>
            <a:spLocks noGrp="1"/>
          </p:cNvSpPr>
          <p:nvPr>
            <p:ph type="body" sz="half" idx="15"/>
          </p:nvPr>
        </p:nvSpPr>
        <p:spPr>
          <a:xfrm>
            <a:off x="913795" y="2911624"/>
            <a:ext cx="3298957" cy="2879576"/>
          </a:xfrm>
        </p:spPr>
        <p:txBody>
          <a:bodyPr anchor="t">
            <a:normAutofit/>
          </a:bodyPr>
          <a:lstStyle>
            <a:lvl1pPr marL="0" indent="0" algn="ctr">
              <a:buNone/>
              <a:defRPr sz="1400"/>
            </a:lvl1pPr>
            <a:lvl2pPr marL="457245" indent="0">
              <a:buNone/>
              <a:defRPr sz="1200"/>
            </a:lvl2pPr>
            <a:lvl3pPr marL="914488" indent="0">
              <a:buNone/>
              <a:defRPr sz="1000"/>
            </a:lvl3pPr>
            <a:lvl4pPr marL="1371733" indent="0">
              <a:buNone/>
              <a:defRPr sz="900"/>
            </a:lvl4pPr>
            <a:lvl5pPr marL="1828978" indent="0">
              <a:buNone/>
              <a:defRPr sz="900"/>
            </a:lvl5pPr>
            <a:lvl6pPr marL="2286223" indent="0">
              <a:buNone/>
              <a:defRPr sz="900"/>
            </a:lvl6pPr>
            <a:lvl7pPr marL="2743466" indent="0">
              <a:buNone/>
              <a:defRPr sz="900"/>
            </a:lvl7pPr>
            <a:lvl8pPr marL="3200711" indent="0">
              <a:buNone/>
              <a:defRPr sz="900"/>
            </a:lvl8pPr>
            <a:lvl9pPr marL="3657956" indent="0">
              <a:buNone/>
              <a:defRPr sz="900"/>
            </a:lvl9pPr>
          </a:lstStyle>
          <a:p>
            <a:pPr lvl="0"/>
            <a:r>
              <a:rPr lang="fr-FR"/>
              <a:t>Modifiez les styles du texte du masque</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45" indent="0">
              <a:buNone/>
              <a:defRPr sz="2000" b="1"/>
            </a:lvl2pPr>
            <a:lvl3pPr marL="914488" indent="0">
              <a:buNone/>
              <a:defRPr sz="1800" b="1"/>
            </a:lvl3pPr>
            <a:lvl4pPr marL="1371733" indent="0">
              <a:buNone/>
              <a:defRPr sz="1600" b="1"/>
            </a:lvl4pPr>
            <a:lvl5pPr marL="1828978" indent="0">
              <a:buNone/>
              <a:defRPr sz="1600" b="1"/>
            </a:lvl5pPr>
            <a:lvl6pPr marL="2286223" indent="0">
              <a:buNone/>
              <a:defRPr sz="1600" b="1"/>
            </a:lvl6pPr>
            <a:lvl7pPr marL="2743466" indent="0">
              <a:buNone/>
              <a:defRPr sz="1600" b="1"/>
            </a:lvl7pPr>
            <a:lvl8pPr marL="3200711" indent="0">
              <a:buNone/>
              <a:defRPr sz="1600" b="1"/>
            </a:lvl8pPr>
            <a:lvl9pPr marL="3657956" indent="0">
              <a:buNone/>
              <a:defRPr sz="1600" b="1"/>
            </a:lvl9pPr>
          </a:lstStyle>
          <a:p>
            <a:pPr lvl="0"/>
            <a:r>
              <a:rPr lang="fr-FR"/>
              <a:t>Modifiez les styles du texte du masque</a:t>
            </a:r>
          </a:p>
        </p:txBody>
      </p:sp>
      <p:sp>
        <p:nvSpPr>
          <p:cNvPr id="10" name="Text Placeholder 3"/>
          <p:cNvSpPr>
            <a:spLocks noGrp="1"/>
          </p:cNvSpPr>
          <p:nvPr>
            <p:ph type="body" sz="half" idx="16"/>
          </p:nvPr>
        </p:nvSpPr>
        <p:spPr>
          <a:xfrm>
            <a:off x="4444879" y="2911624"/>
            <a:ext cx="3299821" cy="2879576"/>
          </a:xfrm>
        </p:spPr>
        <p:txBody>
          <a:bodyPr anchor="t">
            <a:normAutofit/>
          </a:bodyPr>
          <a:lstStyle>
            <a:lvl1pPr marL="0" indent="0" algn="ctr">
              <a:buNone/>
              <a:defRPr sz="1400"/>
            </a:lvl1pPr>
            <a:lvl2pPr marL="457245" indent="0">
              <a:buNone/>
              <a:defRPr sz="1200"/>
            </a:lvl2pPr>
            <a:lvl3pPr marL="914488" indent="0">
              <a:buNone/>
              <a:defRPr sz="1000"/>
            </a:lvl3pPr>
            <a:lvl4pPr marL="1371733" indent="0">
              <a:buNone/>
              <a:defRPr sz="900"/>
            </a:lvl4pPr>
            <a:lvl5pPr marL="1828978" indent="0">
              <a:buNone/>
              <a:defRPr sz="900"/>
            </a:lvl5pPr>
            <a:lvl6pPr marL="2286223" indent="0">
              <a:buNone/>
              <a:defRPr sz="900"/>
            </a:lvl6pPr>
            <a:lvl7pPr marL="2743466" indent="0">
              <a:buNone/>
              <a:defRPr sz="900"/>
            </a:lvl7pPr>
            <a:lvl8pPr marL="3200711" indent="0">
              <a:buNone/>
              <a:defRPr sz="900"/>
            </a:lvl8pPr>
            <a:lvl9pPr marL="3657956" indent="0">
              <a:buNone/>
              <a:defRPr sz="900"/>
            </a:lvl9pPr>
          </a:lstStyle>
          <a:p>
            <a:pPr lvl="0"/>
            <a:r>
              <a:rPr lang="fr-FR"/>
              <a:t>Modifiez les styles du texte du masque</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45" indent="0">
              <a:buNone/>
              <a:defRPr sz="2000" b="1"/>
            </a:lvl2pPr>
            <a:lvl3pPr marL="914488" indent="0">
              <a:buNone/>
              <a:defRPr sz="1800" b="1"/>
            </a:lvl3pPr>
            <a:lvl4pPr marL="1371733" indent="0">
              <a:buNone/>
              <a:defRPr sz="1600" b="1"/>
            </a:lvl4pPr>
            <a:lvl5pPr marL="1828978" indent="0">
              <a:buNone/>
              <a:defRPr sz="1600" b="1"/>
            </a:lvl5pPr>
            <a:lvl6pPr marL="2286223" indent="0">
              <a:buNone/>
              <a:defRPr sz="1600" b="1"/>
            </a:lvl6pPr>
            <a:lvl7pPr marL="2743466" indent="0">
              <a:buNone/>
              <a:defRPr sz="1600" b="1"/>
            </a:lvl7pPr>
            <a:lvl8pPr marL="3200711" indent="0">
              <a:buNone/>
              <a:defRPr sz="1600" b="1"/>
            </a:lvl8pPr>
            <a:lvl9pPr marL="3657956" indent="0">
              <a:buNone/>
              <a:defRPr sz="1600" b="1"/>
            </a:lvl9pPr>
          </a:lstStyle>
          <a:p>
            <a:pPr lvl="0"/>
            <a:r>
              <a:rPr lang="fr-FR"/>
              <a:t>Modifiez les styles du texte du masque</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45" indent="0">
              <a:buNone/>
              <a:defRPr sz="1200"/>
            </a:lvl2pPr>
            <a:lvl3pPr marL="914488" indent="0">
              <a:buNone/>
              <a:defRPr sz="1000"/>
            </a:lvl3pPr>
            <a:lvl4pPr marL="1371733" indent="0">
              <a:buNone/>
              <a:defRPr sz="900"/>
            </a:lvl4pPr>
            <a:lvl5pPr marL="1828978" indent="0">
              <a:buNone/>
              <a:defRPr sz="900"/>
            </a:lvl5pPr>
            <a:lvl6pPr marL="2286223" indent="0">
              <a:buNone/>
              <a:defRPr sz="900"/>
            </a:lvl6pPr>
            <a:lvl7pPr marL="2743466" indent="0">
              <a:buNone/>
              <a:defRPr sz="900"/>
            </a:lvl7pPr>
            <a:lvl8pPr marL="3200711" indent="0">
              <a:buNone/>
              <a:defRPr sz="900"/>
            </a:lvl8pPr>
            <a:lvl9pPr marL="3657956" indent="0">
              <a:buNone/>
              <a:defRPr sz="900"/>
            </a:lvl9pPr>
          </a:lstStyle>
          <a:p>
            <a:pPr lvl="0"/>
            <a:r>
              <a:rPr lang="fr-FR"/>
              <a:t>Modifiez les styles du texte du masque</a:t>
            </a:r>
          </a:p>
        </p:txBody>
      </p:sp>
      <p:sp>
        <p:nvSpPr>
          <p:cNvPr id="3" name="Date Placeholder 2"/>
          <p:cNvSpPr>
            <a:spLocks noGrp="1"/>
          </p:cNvSpPr>
          <p:nvPr>
            <p:ph type="dt" sz="half" idx="10"/>
          </p:nvPr>
        </p:nvSpPr>
        <p:spPr/>
        <p:txBody>
          <a:bodyPr/>
          <a:lstStyle/>
          <a:p>
            <a:fld id="{7C2CEA05-A128-4B2E-B721-F9F3A157AD5F}" type="datetimeFigureOut">
              <a:rPr lang="fr-FR" smtClean="0"/>
              <a:t>05/11/2025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6531100-F02F-4C64-9AED-60BEF73D44EC}" type="slidenum">
              <a:rPr lang="fr-FR" smtClean="0"/>
              <a:t>‹N°›</a:t>
            </a:fld>
            <a:endParaRPr lang="fr-FR"/>
          </a:p>
        </p:txBody>
      </p:sp>
    </p:spTree>
    <p:extLst>
      <p:ext uri="{BB962C8B-B14F-4D97-AF65-F5344CB8AC3E}">
        <p14:creationId xmlns:p14="http://schemas.microsoft.com/office/powerpoint/2010/main" val="1378778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913794" y="609600"/>
            <a:ext cx="10353762" cy="1325563"/>
          </a:xfrm>
        </p:spPr>
        <p:txBody>
          <a:bodyPr/>
          <a:lstStyle/>
          <a:p>
            <a:r>
              <a:rPr lang="fr-FR"/>
              <a:t>Modifiez le style du titre</a:t>
            </a:r>
            <a:endParaRPr lang="en-US" dirty="0"/>
          </a:p>
        </p:txBody>
      </p:sp>
      <p:sp>
        <p:nvSpPr>
          <p:cNvPr id="19" name="Text Placeholder 2"/>
          <p:cNvSpPr>
            <a:spLocks noGrp="1"/>
          </p:cNvSpPr>
          <p:nvPr>
            <p:ph type="body" idx="1"/>
          </p:nvPr>
        </p:nvSpPr>
        <p:spPr>
          <a:xfrm>
            <a:off x="913796" y="4195899"/>
            <a:ext cx="3298955" cy="576262"/>
          </a:xfrm>
        </p:spPr>
        <p:txBody>
          <a:bodyPr anchor="b">
            <a:noAutofit/>
          </a:bodyPr>
          <a:lstStyle>
            <a:lvl1pPr marL="0" indent="0" algn="ctr">
              <a:lnSpc>
                <a:spcPct val="100000"/>
              </a:lnSpc>
              <a:buNone/>
              <a:defRPr sz="2000" b="0">
                <a:solidFill>
                  <a:schemeClr val="tx1"/>
                </a:solidFill>
              </a:defRPr>
            </a:lvl1pPr>
            <a:lvl2pPr marL="457245" indent="0">
              <a:buNone/>
              <a:defRPr sz="2000" b="1"/>
            </a:lvl2pPr>
            <a:lvl3pPr marL="914488" indent="0">
              <a:buNone/>
              <a:defRPr sz="1800" b="1"/>
            </a:lvl3pPr>
            <a:lvl4pPr marL="1371733" indent="0">
              <a:buNone/>
              <a:defRPr sz="1600" b="1"/>
            </a:lvl4pPr>
            <a:lvl5pPr marL="1828978" indent="0">
              <a:buNone/>
              <a:defRPr sz="1600" b="1"/>
            </a:lvl5pPr>
            <a:lvl6pPr marL="2286223" indent="0">
              <a:buNone/>
              <a:defRPr sz="1600" b="1"/>
            </a:lvl6pPr>
            <a:lvl7pPr marL="2743466" indent="0">
              <a:buNone/>
              <a:defRPr sz="1600" b="1"/>
            </a:lvl7pPr>
            <a:lvl8pPr marL="3200711" indent="0">
              <a:buNone/>
              <a:defRPr sz="1600" b="1"/>
            </a:lvl8pPr>
            <a:lvl9pPr marL="3657956" indent="0">
              <a:buNone/>
              <a:defRPr sz="1600" b="1"/>
            </a:lvl9pPr>
          </a:lstStyle>
          <a:p>
            <a:pPr lvl="0"/>
            <a:r>
              <a:rPr lang="fr-FR"/>
              <a:t>Modifiez les styles du texte du masque</a:t>
            </a:r>
          </a:p>
        </p:txBody>
      </p:sp>
      <p:sp>
        <p:nvSpPr>
          <p:cNvPr id="20" name="Picture Placeholder 2"/>
          <p:cNvSpPr>
            <a:spLocks noGrp="1" noChangeAspect="1"/>
          </p:cNvSpPr>
          <p:nvPr>
            <p:ph type="pic" idx="15"/>
          </p:nvPr>
        </p:nvSpPr>
        <p:spPr>
          <a:xfrm>
            <a:off x="1092019"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45" indent="0">
              <a:buNone/>
              <a:defRPr sz="1600"/>
            </a:lvl2pPr>
            <a:lvl3pPr marL="914488" indent="0">
              <a:buNone/>
              <a:defRPr sz="1600"/>
            </a:lvl3pPr>
            <a:lvl4pPr marL="1371733" indent="0">
              <a:buNone/>
              <a:defRPr sz="1600"/>
            </a:lvl4pPr>
            <a:lvl5pPr marL="1828978" indent="0">
              <a:buNone/>
              <a:defRPr sz="1600"/>
            </a:lvl5pPr>
            <a:lvl6pPr marL="2286223" indent="0">
              <a:buNone/>
              <a:defRPr sz="1600"/>
            </a:lvl6pPr>
            <a:lvl7pPr marL="2743466" indent="0">
              <a:buNone/>
              <a:defRPr sz="1600"/>
            </a:lvl7pPr>
            <a:lvl8pPr marL="3200711" indent="0">
              <a:buNone/>
              <a:defRPr sz="1600"/>
            </a:lvl8pPr>
            <a:lvl9pPr marL="3657956"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913796" y="4772161"/>
            <a:ext cx="3298955" cy="1019038"/>
          </a:xfrm>
        </p:spPr>
        <p:txBody>
          <a:bodyPr anchor="t">
            <a:normAutofit/>
          </a:bodyPr>
          <a:lstStyle>
            <a:lvl1pPr marL="0" indent="0" algn="ctr">
              <a:buNone/>
              <a:defRPr sz="1400"/>
            </a:lvl1pPr>
            <a:lvl2pPr marL="457245" indent="0">
              <a:buNone/>
              <a:defRPr sz="1200"/>
            </a:lvl2pPr>
            <a:lvl3pPr marL="914488" indent="0">
              <a:buNone/>
              <a:defRPr sz="1000"/>
            </a:lvl3pPr>
            <a:lvl4pPr marL="1371733" indent="0">
              <a:buNone/>
              <a:defRPr sz="900"/>
            </a:lvl4pPr>
            <a:lvl5pPr marL="1828978" indent="0">
              <a:buNone/>
              <a:defRPr sz="900"/>
            </a:lvl5pPr>
            <a:lvl6pPr marL="2286223" indent="0">
              <a:buNone/>
              <a:defRPr sz="900"/>
            </a:lvl6pPr>
            <a:lvl7pPr marL="2743466" indent="0">
              <a:buNone/>
              <a:defRPr sz="900"/>
            </a:lvl7pPr>
            <a:lvl8pPr marL="3200711" indent="0">
              <a:buNone/>
              <a:defRPr sz="900"/>
            </a:lvl8pPr>
            <a:lvl9pPr marL="3657956" indent="0">
              <a:buNone/>
              <a:defRPr sz="900"/>
            </a:lvl9pPr>
          </a:lstStyle>
          <a:p>
            <a:pPr lvl="0"/>
            <a:r>
              <a:rPr lang="fr-FR"/>
              <a:t>Modifiez les styles du texte du masque</a:t>
            </a:r>
          </a:p>
        </p:txBody>
      </p:sp>
      <p:sp>
        <p:nvSpPr>
          <p:cNvPr id="22" name="Text Placeholder 4"/>
          <p:cNvSpPr>
            <a:spLocks noGrp="1"/>
          </p:cNvSpPr>
          <p:nvPr>
            <p:ph type="body" sz="quarter" idx="3"/>
          </p:nvPr>
        </p:nvSpPr>
        <p:spPr>
          <a:xfrm>
            <a:off x="4442702" y="4195899"/>
            <a:ext cx="3298983" cy="576262"/>
          </a:xfrm>
        </p:spPr>
        <p:txBody>
          <a:bodyPr anchor="b">
            <a:noAutofit/>
          </a:bodyPr>
          <a:lstStyle>
            <a:lvl1pPr marL="0" indent="0" algn="ctr">
              <a:lnSpc>
                <a:spcPct val="100000"/>
              </a:lnSpc>
              <a:buNone/>
              <a:defRPr sz="2000" b="0">
                <a:solidFill>
                  <a:schemeClr val="tx1"/>
                </a:solidFill>
              </a:defRPr>
            </a:lvl1pPr>
            <a:lvl2pPr marL="457245" indent="0">
              <a:buNone/>
              <a:defRPr sz="2000" b="1"/>
            </a:lvl2pPr>
            <a:lvl3pPr marL="914488" indent="0">
              <a:buNone/>
              <a:defRPr sz="1800" b="1"/>
            </a:lvl3pPr>
            <a:lvl4pPr marL="1371733" indent="0">
              <a:buNone/>
              <a:defRPr sz="1600" b="1"/>
            </a:lvl4pPr>
            <a:lvl5pPr marL="1828978" indent="0">
              <a:buNone/>
              <a:defRPr sz="1600" b="1"/>
            </a:lvl5pPr>
            <a:lvl6pPr marL="2286223" indent="0">
              <a:buNone/>
              <a:defRPr sz="1600" b="1"/>
            </a:lvl6pPr>
            <a:lvl7pPr marL="2743466" indent="0">
              <a:buNone/>
              <a:defRPr sz="1600" b="1"/>
            </a:lvl7pPr>
            <a:lvl8pPr marL="3200711" indent="0">
              <a:buNone/>
              <a:defRPr sz="1600" b="1"/>
            </a:lvl8pPr>
            <a:lvl9pPr marL="3657956" indent="0">
              <a:buNone/>
              <a:defRPr sz="1600" b="1"/>
            </a:lvl9pPr>
          </a:lstStyle>
          <a:p>
            <a:pPr lvl="0"/>
            <a:r>
              <a:rPr lang="fr-FR"/>
              <a:t>Modifiez les styles du texte du masque</a:t>
            </a:r>
          </a:p>
        </p:txBody>
      </p:sp>
      <p:sp>
        <p:nvSpPr>
          <p:cNvPr id="23" name="Picture Placeholder 2"/>
          <p:cNvSpPr>
            <a:spLocks noGrp="1" noChangeAspect="1"/>
          </p:cNvSpPr>
          <p:nvPr>
            <p:ph type="pic" idx="21"/>
          </p:nvPr>
        </p:nvSpPr>
        <p:spPr>
          <a:xfrm>
            <a:off x="4568997"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45" indent="0">
              <a:buNone/>
              <a:defRPr sz="1600"/>
            </a:lvl2pPr>
            <a:lvl3pPr marL="914488" indent="0">
              <a:buNone/>
              <a:defRPr sz="1600"/>
            </a:lvl3pPr>
            <a:lvl4pPr marL="1371733" indent="0">
              <a:buNone/>
              <a:defRPr sz="1600"/>
            </a:lvl4pPr>
            <a:lvl5pPr marL="1828978" indent="0">
              <a:buNone/>
              <a:defRPr sz="1600"/>
            </a:lvl5pPr>
            <a:lvl6pPr marL="2286223" indent="0">
              <a:buNone/>
              <a:defRPr sz="1600"/>
            </a:lvl6pPr>
            <a:lvl7pPr marL="2743466" indent="0">
              <a:buNone/>
              <a:defRPr sz="1600"/>
            </a:lvl7pPr>
            <a:lvl8pPr marL="3200711" indent="0">
              <a:buNone/>
              <a:defRPr sz="1600"/>
            </a:lvl8pPr>
            <a:lvl9pPr marL="3657956"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45" indent="0">
              <a:buNone/>
              <a:defRPr sz="1200"/>
            </a:lvl2pPr>
            <a:lvl3pPr marL="914488" indent="0">
              <a:buNone/>
              <a:defRPr sz="1000"/>
            </a:lvl3pPr>
            <a:lvl4pPr marL="1371733" indent="0">
              <a:buNone/>
              <a:defRPr sz="900"/>
            </a:lvl4pPr>
            <a:lvl5pPr marL="1828978" indent="0">
              <a:buNone/>
              <a:defRPr sz="900"/>
            </a:lvl5pPr>
            <a:lvl6pPr marL="2286223" indent="0">
              <a:buNone/>
              <a:defRPr sz="900"/>
            </a:lvl6pPr>
            <a:lvl7pPr marL="2743466" indent="0">
              <a:buNone/>
              <a:defRPr sz="900"/>
            </a:lvl7pPr>
            <a:lvl8pPr marL="3200711" indent="0">
              <a:buNone/>
              <a:defRPr sz="900"/>
            </a:lvl8pPr>
            <a:lvl9pPr marL="3657956" indent="0">
              <a:buNone/>
              <a:defRPr sz="900"/>
            </a:lvl9pPr>
          </a:lstStyle>
          <a:p>
            <a:pPr lvl="0"/>
            <a:r>
              <a:rPr lang="fr-FR"/>
              <a:t>Modifiez les styles du texte du masque</a:t>
            </a:r>
          </a:p>
        </p:txBody>
      </p:sp>
      <p:sp>
        <p:nvSpPr>
          <p:cNvPr id="25" name="Text Placeholder 4"/>
          <p:cNvSpPr>
            <a:spLocks noGrp="1"/>
          </p:cNvSpPr>
          <p:nvPr>
            <p:ph type="body" sz="quarter" idx="13"/>
          </p:nvPr>
        </p:nvSpPr>
        <p:spPr>
          <a:xfrm>
            <a:off x="7973425" y="4195899"/>
            <a:ext cx="3289899" cy="576262"/>
          </a:xfrm>
        </p:spPr>
        <p:txBody>
          <a:bodyPr anchor="b">
            <a:noAutofit/>
          </a:bodyPr>
          <a:lstStyle>
            <a:lvl1pPr marL="0" indent="0" algn="ctr">
              <a:lnSpc>
                <a:spcPct val="100000"/>
              </a:lnSpc>
              <a:buNone/>
              <a:defRPr sz="2000" b="0">
                <a:solidFill>
                  <a:schemeClr val="tx1"/>
                </a:solidFill>
              </a:defRPr>
            </a:lvl1pPr>
            <a:lvl2pPr marL="457245" indent="0">
              <a:buNone/>
              <a:defRPr sz="2000" b="1"/>
            </a:lvl2pPr>
            <a:lvl3pPr marL="914488" indent="0">
              <a:buNone/>
              <a:defRPr sz="1800" b="1"/>
            </a:lvl3pPr>
            <a:lvl4pPr marL="1371733" indent="0">
              <a:buNone/>
              <a:defRPr sz="1600" b="1"/>
            </a:lvl4pPr>
            <a:lvl5pPr marL="1828978" indent="0">
              <a:buNone/>
              <a:defRPr sz="1600" b="1"/>
            </a:lvl5pPr>
            <a:lvl6pPr marL="2286223" indent="0">
              <a:buNone/>
              <a:defRPr sz="1600" b="1"/>
            </a:lvl6pPr>
            <a:lvl7pPr marL="2743466" indent="0">
              <a:buNone/>
              <a:defRPr sz="1600" b="1"/>
            </a:lvl7pPr>
            <a:lvl8pPr marL="3200711" indent="0">
              <a:buNone/>
              <a:defRPr sz="1600" b="1"/>
            </a:lvl8pPr>
            <a:lvl9pPr marL="3657956" indent="0">
              <a:buNone/>
              <a:defRPr sz="1600" b="1"/>
            </a:lvl9pPr>
          </a:lstStyle>
          <a:p>
            <a:pPr lvl="0"/>
            <a:r>
              <a:rPr lang="fr-FR"/>
              <a:t>Modifiez les styles du texte du masque</a:t>
            </a:r>
          </a:p>
        </p:txBody>
      </p:sp>
      <p:sp>
        <p:nvSpPr>
          <p:cNvPr id="26" name="Picture Placeholder 2"/>
          <p:cNvSpPr>
            <a:spLocks noGrp="1" noChangeAspect="1"/>
          </p:cNvSpPr>
          <p:nvPr>
            <p:ph type="pic" idx="22"/>
          </p:nvPr>
        </p:nvSpPr>
        <p:spPr>
          <a:xfrm>
            <a:off x="8152805"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45" indent="0">
              <a:buNone/>
              <a:defRPr sz="1600"/>
            </a:lvl2pPr>
            <a:lvl3pPr marL="914488" indent="0">
              <a:buNone/>
              <a:defRPr sz="1600"/>
            </a:lvl3pPr>
            <a:lvl4pPr marL="1371733" indent="0">
              <a:buNone/>
              <a:defRPr sz="1600"/>
            </a:lvl4pPr>
            <a:lvl5pPr marL="1828978" indent="0">
              <a:buNone/>
              <a:defRPr sz="1600"/>
            </a:lvl5pPr>
            <a:lvl6pPr marL="2286223" indent="0">
              <a:buNone/>
              <a:defRPr sz="1600"/>
            </a:lvl6pPr>
            <a:lvl7pPr marL="2743466" indent="0">
              <a:buNone/>
              <a:defRPr sz="1600"/>
            </a:lvl7pPr>
            <a:lvl8pPr marL="3200711" indent="0">
              <a:buNone/>
              <a:defRPr sz="1600"/>
            </a:lvl8pPr>
            <a:lvl9pPr marL="3657956"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7973298" y="4772162"/>
            <a:ext cx="3294259" cy="1019037"/>
          </a:xfrm>
        </p:spPr>
        <p:txBody>
          <a:bodyPr anchor="t">
            <a:normAutofit/>
          </a:bodyPr>
          <a:lstStyle>
            <a:lvl1pPr marL="0" indent="0" algn="ctr">
              <a:buNone/>
              <a:defRPr sz="1400"/>
            </a:lvl1pPr>
            <a:lvl2pPr marL="457245" indent="0">
              <a:buNone/>
              <a:defRPr sz="1200"/>
            </a:lvl2pPr>
            <a:lvl3pPr marL="914488" indent="0">
              <a:buNone/>
              <a:defRPr sz="1000"/>
            </a:lvl3pPr>
            <a:lvl4pPr marL="1371733" indent="0">
              <a:buNone/>
              <a:defRPr sz="900"/>
            </a:lvl4pPr>
            <a:lvl5pPr marL="1828978" indent="0">
              <a:buNone/>
              <a:defRPr sz="900"/>
            </a:lvl5pPr>
            <a:lvl6pPr marL="2286223" indent="0">
              <a:buNone/>
              <a:defRPr sz="900"/>
            </a:lvl6pPr>
            <a:lvl7pPr marL="2743466" indent="0">
              <a:buNone/>
              <a:defRPr sz="900"/>
            </a:lvl7pPr>
            <a:lvl8pPr marL="3200711" indent="0">
              <a:buNone/>
              <a:defRPr sz="900"/>
            </a:lvl8pPr>
            <a:lvl9pPr marL="3657956" indent="0">
              <a:buNone/>
              <a:defRPr sz="900"/>
            </a:lvl9pPr>
          </a:lstStyle>
          <a:p>
            <a:pPr lvl="0"/>
            <a:r>
              <a:rPr lang="fr-FR"/>
              <a:t>Modifiez les styles du texte du masque</a:t>
            </a:r>
          </a:p>
        </p:txBody>
      </p:sp>
      <p:sp>
        <p:nvSpPr>
          <p:cNvPr id="3" name="Date Placeholder 2"/>
          <p:cNvSpPr>
            <a:spLocks noGrp="1"/>
          </p:cNvSpPr>
          <p:nvPr>
            <p:ph type="dt" sz="half" idx="10"/>
          </p:nvPr>
        </p:nvSpPr>
        <p:spPr/>
        <p:txBody>
          <a:bodyPr/>
          <a:lstStyle/>
          <a:p>
            <a:fld id="{7C2CEA05-A128-4B2E-B721-F9F3A157AD5F}" type="datetimeFigureOut">
              <a:rPr lang="fr-FR" smtClean="0"/>
              <a:t>05/11/2025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6531100-F02F-4C64-9AED-60BEF73D44EC}" type="slidenum">
              <a:rPr lang="fr-FR" smtClean="0"/>
              <a:t>‹N°›</a:t>
            </a:fld>
            <a:endParaRPr lang="fr-FR"/>
          </a:p>
        </p:txBody>
      </p:sp>
    </p:spTree>
    <p:extLst>
      <p:ext uri="{BB962C8B-B14F-4D97-AF65-F5344CB8AC3E}">
        <p14:creationId xmlns:p14="http://schemas.microsoft.com/office/powerpoint/2010/main" val="3955083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C2CEA05-A128-4B2E-B721-F9F3A157AD5F}" type="datetimeFigureOut">
              <a:rPr lang="fr-FR" smtClean="0"/>
              <a:t>05/11/2025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6531100-F02F-4C64-9AED-60BEF73D44EC}" type="slidenum">
              <a:rPr lang="fr-FR" smtClean="0"/>
              <a:t>‹N°›</a:t>
            </a:fld>
            <a:endParaRPr lang="fr-FR"/>
          </a:p>
        </p:txBody>
      </p:sp>
    </p:spTree>
    <p:extLst>
      <p:ext uri="{BB962C8B-B14F-4D97-AF65-F5344CB8AC3E}">
        <p14:creationId xmlns:p14="http://schemas.microsoft.com/office/powerpoint/2010/main" val="5346714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609600"/>
            <a:ext cx="2542657" cy="5181601"/>
          </a:xfrm>
        </p:spPr>
        <p:txBody>
          <a:bodyPr vert="eaVert"/>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913794" y="609600"/>
            <a:ext cx="7658705" cy="5181601"/>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C2CEA05-A128-4B2E-B721-F9F3A157AD5F}" type="datetimeFigureOut">
              <a:rPr lang="fr-FR" smtClean="0"/>
              <a:t>05/11/2025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6531100-F02F-4C64-9AED-60BEF73D44EC}" type="slidenum">
              <a:rPr lang="fr-FR" smtClean="0"/>
              <a:t>‹N°›</a:t>
            </a:fld>
            <a:endParaRPr lang="fr-FR"/>
          </a:p>
        </p:txBody>
      </p:sp>
    </p:spTree>
    <p:extLst>
      <p:ext uri="{BB962C8B-B14F-4D97-AF65-F5344CB8AC3E}">
        <p14:creationId xmlns:p14="http://schemas.microsoft.com/office/powerpoint/2010/main" val="389282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322228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C2CEA05-A128-4B2E-B721-F9F3A157AD5F}" type="datetimeFigureOut">
              <a:rPr lang="fr-FR" smtClean="0"/>
              <a:t>05/11/2025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6531100-F02F-4C64-9AED-60BEF73D44EC}" type="slidenum">
              <a:rPr lang="fr-FR" smtClean="0"/>
              <a:t>‹N°›</a:t>
            </a:fld>
            <a:endParaRPr lang="fr-FR"/>
          </a:p>
        </p:txBody>
      </p:sp>
    </p:spTree>
    <p:extLst>
      <p:ext uri="{BB962C8B-B14F-4D97-AF65-F5344CB8AC3E}">
        <p14:creationId xmlns:p14="http://schemas.microsoft.com/office/powerpoint/2010/main" val="579566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229245" y="657227"/>
            <a:ext cx="9733511" cy="2852737"/>
          </a:xfrm>
        </p:spPr>
        <p:txBody>
          <a:bodyPr anchor="b">
            <a:normAutofit/>
          </a:bodyPr>
          <a:lstStyle>
            <a:lvl1pPr>
              <a:defRPr sz="3400"/>
            </a:lvl1pPr>
          </a:lstStyle>
          <a:p>
            <a:r>
              <a:rPr lang="fr-FR"/>
              <a:t>Modifiez le style du titre</a:t>
            </a:r>
            <a:endParaRPr lang="en-US" dirty="0"/>
          </a:p>
        </p:txBody>
      </p:sp>
      <p:sp>
        <p:nvSpPr>
          <p:cNvPr id="3" name="Text Placeholder 2"/>
          <p:cNvSpPr>
            <a:spLocks noGrp="1"/>
          </p:cNvSpPr>
          <p:nvPr>
            <p:ph type="body" idx="1"/>
          </p:nvPr>
        </p:nvSpPr>
        <p:spPr>
          <a:xfrm>
            <a:off x="1229245" y="3602039"/>
            <a:ext cx="9733511" cy="1500187"/>
          </a:xfrm>
        </p:spPr>
        <p:txBody>
          <a:bodyPr/>
          <a:lstStyle>
            <a:lvl1pPr marL="0" indent="0" algn="ctr">
              <a:buNone/>
              <a:defRPr sz="2400">
                <a:solidFill>
                  <a:schemeClr val="tx1">
                    <a:tint val="75000"/>
                  </a:schemeClr>
                </a:solidFill>
              </a:defRPr>
            </a:lvl1pPr>
            <a:lvl2pPr marL="457245" indent="0">
              <a:buNone/>
              <a:defRPr sz="2000">
                <a:solidFill>
                  <a:schemeClr val="tx1">
                    <a:tint val="75000"/>
                  </a:schemeClr>
                </a:solidFill>
              </a:defRPr>
            </a:lvl2pPr>
            <a:lvl3pPr marL="914488" indent="0">
              <a:buNone/>
              <a:defRPr sz="1800">
                <a:solidFill>
                  <a:schemeClr val="tx1">
                    <a:tint val="75000"/>
                  </a:schemeClr>
                </a:solidFill>
              </a:defRPr>
            </a:lvl3pPr>
            <a:lvl4pPr marL="1371733" indent="0">
              <a:buNone/>
              <a:defRPr sz="1600">
                <a:solidFill>
                  <a:schemeClr val="tx1">
                    <a:tint val="75000"/>
                  </a:schemeClr>
                </a:solidFill>
              </a:defRPr>
            </a:lvl4pPr>
            <a:lvl5pPr marL="1828978" indent="0">
              <a:buNone/>
              <a:defRPr sz="1600">
                <a:solidFill>
                  <a:schemeClr val="tx1">
                    <a:tint val="75000"/>
                  </a:schemeClr>
                </a:solidFill>
              </a:defRPr>
            </a:lvl5pPr>
            <a:lvl6pPr marL="2286223" indent="0">
              <a:buNone/>
              <a:defRPr sz="1600">
                <a:solidFill>
                  <a:schemeClr val="tx1">
                    <a:tint val="75000"/>
                  </a:schemeClr>
                </a:solidFill>
              </a:defRPr>
            </a:lvl6pPr>
            <a:lvl7pPr marL="2743466" indent="0">
              <a:buNone/>
              <a:defRPr sz="1600">
                <a:solidFill>
                  <a:schemeClr val="tx1">
                    <a:tint val="75000"/>
                  </a:schemeClr>
                </a:solidFill>
              </a:defRPr>
            </a:lvl7pPr>
            <a:lvl8pPr marL="3200711" indent="0">
              <a:buNone/>
              <a:defRPr sz="1600">
                <a:solidFill>
                  <a:schemeClr val="tx1">
                    <a:tint val="75000"/>
                  </a:schemeClr>
                </a:solidFill>
              </a:defRPr>
            </a:lvl8pPr>
            <a:lvl9pPr marL="3657956" indent="0">
              <a:buNone/>
              <a:defRPr sz="16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7C2CEA05-A128-4B2E-B721-F9F3A157AD5F}" type="datetimeFigureOut">
              <a:rPr lang="fr-FR" smtClean="0"/>
              <a:t>05/11/2025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6531100-F02F-4C64-9AED-60BEF73D44EC}" type="slidenum">
              <a:rPr lang="fr-FR" smtClean="0"/>
              <a:t>‹N°›</a:t>
            </a:fld>
            <a:endParaRPr lang="fr-FR"/>
          </a:p>
        </p:txBody>
      </p:sp>
    </p:spTree>
    <p:extLst>
      <p:ext uri="{BB962C8B-B14F-4D97-AF65-F5344CB8AC3E}">
        <p14:creationId xmlns:p14="http://schemas.microsoft.com/office/powerpoint/2010/main" val="2232428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913797" y="609600"/>
            <a:ext cx="10353761" cy="1326321"/>
          </a:xfrm>
        </p:spPr>
        <p:txBody>
          <a:bodyPr/>
          <a:lstStyle/>
          <a:p>
            <a:r>
              <a:rPr lang="fr-FR"/>
              <a:t>Modifiez le style du titre</a:t>
            </a:r>
            <a:endParaRPr lang="en-US" dirty="0"/>
          </a:p>
        </p:txBody>
      </p:sp>
      <p:sp>
        <p:nvSpPr>
          <p:cNvPr id="3" name="Content Placeholder 2"/>
          <p:cNvSpPr>
            <a:spLocks noGrp="1"/>
          </p:cNvSpPr>
          <p:nvPr>
            <p:ph sz="half" idx="1"/>
          </p:nvPr>
        </p:nvSpPr>
        <p:spPr>
          <a:xfrm>
            <a:off x="913796" y="2088320"/>
            <a:ext cx="5106003" cy="3702881"/>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3403" y="2088320"/>
            <a:ext cx="5094154" cy="3702881"/>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C2CEA05-A128-4B2E-B721-F9F3A157AD5F}" type="datetimeFigureOut">
              <a:rPr lang="fr-FR" smtClean="0"/>
              <a:t>05/11/2025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6531100-F02F-4C64-9AED-60BEF73D44EC}" type="slidenum">
              <a:rPr lang="fr-FR" smtClean="0"/>
              <a:t>‹N°›</a:t>
            </a:fld>
            <a:endParaRPr lang="fr-FR"/>
          </a:p>
        </p:txBody>
      </p:sp>
    </p:spTree>
    <p:extLst>
      <p:ext uri="{BB962C8B-B14F-4D97-AF65-F5344CB8AC3E}">
        <p14:creationId xmlns:p14="http://schemas.microsoft.com/office/powerpoint/2010/main" val="596007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913797" y="609600"/>
            <a:ext cx="10353761"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1141804" y="2088320"/>
            <a:ext cx="4879200" cy="823912"/>
          </a:xfrm>
        </p:spPr>
        <p:txBody>
          <a:bodyPr anchor="b"/>
          <a:lstStyle>
            <a:lvl1pPr marL="0" indent="0">
              <a:lnSpc>
                <a:spcPct val="100000"/>
              </a:lnSpc>
              <a:buNone/>
              <a:defRPr sz="2400" b="1"/>
            </a:lvl1pPr>
            <a:lvl2pPr marL="457245" indent="0">
              <a:buNone/>
              <a:defRPr sz="2000" b="1"/>
            </a:lvl2pPr>
            <a:lvl3pPr marL="914488" indent="0">
              <a:buNone/>
              <a:defRPr sz="1800" b="1"/>
            </a:lvl3pPr>
            <a:lvl4pPr marL="1371733" indent="0">
              <a:buNone/>
              <a:defRPr sz="1600" b="1"/>
            </a:lvl4pPr>
            <a:lvl5pPr marL="1828978" indent="0">
              <a:buNone/>
              <a:defRPr sz="1600" b="1"/>
            </a:lvl5pPr>
            <a:lvl6pPr marL="2286223" indent="0">
              <a:buNone/>
              <a:defRPr sz="1600" b="1"/>
            </a:lvl6pPr>
            <a:lvl7pPr marL="2743466" indent="0">
              <a:buNone/>
              <a:defRPr sz="1600" b="1"/>
            </a:lvl7pPr>
            <a:lvl8pPr marL="3200711" indent="0">
              <a:buNone/>
              <a:defRPr sz="1600" b="1"/>
            </a:lvl8pPr>
            <a:lvl9pPr marL="3657956"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913795" y="2912232"/>
            <a:ext cx="5107208" cy="287896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45" indent="0">
              <a:buNone/>
              <a:defRPr sz="2000" b="1"/>
            </a:lvl2pPr>
            <a:lvl3pPr marL="914488" indent="0">
              <a:buNone/>
              <a:defRPr sz="1800" b="1"/>
            </a:lvl3pPr>
            <a:lvl4pPr marL="1371733" indent="0">
              <a:buNone/>
              <a:defRPr sz="1600" b="1"/>
            </a:lvl4pPr>
            <a:lvl5pPr marL="1828978" indent="0">
              <a:buNone/>
              <a:defRPr sz="1600" b="1"/>
            </a:lvl5pPr>
            <a:lvl6pPr marL="2286223" indent="0">
              <a:buNone/>
              <a:defRPr sz="1600" b="1"/>
            </a:lvl6pPr>
            <a:lvl7pPr marL="2743466" indent="0">
              <a:buNone/>
              <a:defRPr sz="1600" b="1"/>
            </a:lvl7pPr>
            <a:lvl8pPr marL="3200711" indent="0">
              <a:buNone/>
              <a:defRPr sz="1600" b="1"/>
            </a:lvl8pPr>
            <a:lvl9pPr marL="3657956"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6172202" y="2912232"/>
            <a:ext cx="5095357" cy="287896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7C2CEA05-A128-4B2E-B721-F9F3A157AD5F}" type="datetimeFigureOut">
              <a:rPr lang="fr-FR" smtClean="0"/>
              <a:t>05/11/2025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6531100-F02F-4C64-9AED-60BEF73D44EC}" type="slidenum">
              <a:rPr lang="fr-FR" smtClean="0"/>
              <a:t>‹N°›</a:t>
            </a:fld>
            <a:endParaRPr lang="fr-FR"/>
          </a:p>
        </p:txBody>
      </p:sp>
    </p:spTree>
    <p:extLst>
      <p:ext uri="{BB962C8B-B14F-4D97-AF65-F5344CB8AC3E}">
        <p14:creationId xmlns:p14="http://schemas.microsoft.com/office/powerpoint/2010/main" val="3196725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7C2CEA05-A128-4B2E-B721-F9F3A157AD5F}" type="datetimeFigureOut">
              <a:rPr lang="fr-FR" smtClean="0"/>
              <a:t>05/11/2025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6531100-F02F-4C64-9AED-60BEF73D44EC}" type="slidenum">
              <a:rPr lang="fr-FR" smtClean="0"/>
              <a:t>‹N°›</a:t>
            </a:fld>
            <a:endParaRPr lang="fr-FR"/>
          </a:p>
        </p:txBody>
      </p:sp>
    </p:spTree>
    <p:extLst>
      <p:ext uri="{BB962C8B-B14F-4D97-AF65-F5344CB8AC3E}">
        <p14:creationId xmlns:p14="http://schemas.microsoft.com/office/powerpoint/2010/main" val="42354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2CEA05-A128-4B2E-B721-F9F3A157AD5F}" type="datetimeFigureOut">
              <a:rPr lang="fr-FR" smtClean="0"/>
              <a:t>05/11/2025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C6531100-F02F-4C64-9AED-60BEF73D44EC}" type="slidenum">
              <a:rPr lang="fr-FR" smtClean="0"/>
              <a:t>‹N°›</a:t>
            </a:fld>
            <a:endParaRPr lang="fr-FR"/>
          </a:p>
        </p:txBody>
      </p:sp>
    </p:spTree>
    <p:extLst>
      <p:ext uri="{BB962C8B-B14F-4D97-AF65-F5344CB8AC3E}">
        <p14:creationId xmlns:p14="http://schemas.microsoft.com/office/powerpoint/2010/main" val="274179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fr-FR"/>
              <a:t>Modifiez le style du titre</a:t>
            </a:r>
            <a:endParaRPr lang="en-US" dirty="0"/>
          </a:p>
        </p:txBody>
      </p:sp>
      <p:sp>
        <p:nvSpPr>
          <p:cNvPr id="3" name="Content Placeholder 2"/>
          <p:cNvSpPr>
            <a:spLocks noGrp="1"/>
          </p:cNvSpPr>
          <p:nvPr>
            <p:ph idx="1"/>
          </p:nvPr>
        </p:nvSpPr>
        <p:spPr>
          <a:xfrm>
            <a:off x="5078065" y="609601"/>
            <a:ext cx="6189491" cy="5181600"/>
          </a:xfrm>
        </p:spPr>
        <p:txBody>
          <a:bodyPr anchor="ct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917228" y="2971801"/>
            <a:ext cx="3932237" cy="2819399"/>
          </a:xfrm>
        </p:spPr>
        <p:txBody>
          <a:bodyPr/>
          <a:lstStyle>
            <a:lvl1pPr marL="0" indent="0" algn="ctr">
              <a:buNone/>
              <a:defRPr sz="1600"/>
            </a:lvl1pPr>
            <a:lvl2pPr marL="457245" indent="0">
              <a:buNone/>
              <a:defRPr sz="1400"/>
            </a:lvl2pPr>
            <a:lvl3pPr marL="914488" indent="0">
              <a:buNone/>
              <a:defRPr sz="1200"/>
            </a:lvl3pPr>
            <a:lvl4pPr marL="1371733" indent="0">
              <a:buNone/>
              <a:defRPr sz="1000"/>
            </a:lvl4pPr>
            <a:lvl5pPr marL="1828978" indent="0">
              <a:buNone/>
              <a:defRPr sz="1000"/>
            </a:lvl5pPr>
            <a:lvl6pPr marL="2286223" indent="0">
              <a:buNone/>
              <a:defRPr sz="1000"/>
            </a:lvl6pPr>
            <a:lvl7pPr marL="2743466" indent="0">
              <a:buNone/>
              <a:defRPr sz="1000"/>
            </a:lvl7pPr>
            <a:lvl8pPr marL="3200711" indent="0">
              <a:buNone/>
              <a:defRPr sz="1000"/>
            </a:lvl8pPr>
            <a:lvl9pPr marL="3657956"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7C2CEA05-A128-4B2E-B721-F9F3A157AD5F}" type="datetimeFigureOut">
              <a:rPr lang="fr-FR" smtClean="0"/>
              <a:t>05/11/2025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6531100-F02F-4C64-9AED-60BEF73D44EC}" type="slidenum">
              <a:rPr lang="fr-FR" smtClean="0"/>
              <a:t>‹N°›</a:t>
            </a:fld>
            <a:endParaRPr lang="fr-FR"/>
          </a:p>
        </p:txBody>
      </p:sp>
    </p:spTree>
    <p:extLst>
      <p:ext uri="{BB962C8B-B14F-4D97-AF65-F5344CB8AC3E}">
        <p14:creationId xmlns:p14="http://schemas.microsoft.com/office/powerpoint/2010/main" val="1586064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5929773" cy="2362200"/>
          </a:xfrm>
        </p:spPr>
        <p:txBody>
          <a:bodyPr anchor="b">
            <a:normAutofit/>
          </a:bodyPr>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7424803"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45" indent="0">
              <a:buNone/>
              <a:defRPr sz="2800"/>
            </a:lvl2pPr>
            <a:lvl3pPr marL="914488" indent="0">
              <a:buNone/>
              <a:defRPr sz="2400"/>
            </a:lvl3pPr>
            <a:lvl4pPr marL="1371733" indent="0">
              <a:buNone/>
              <a:defRPr sz="2000"/>
            </a:lvl4pPr>
            <a:lvl5pPr marL="1828978" indent="0">
              <a:buNone/>
              <a:defRPr sz="2000"/>
            </a:lvl5pPr>
            <a:lvl6pPr marL="2286223" indent="0">
              <a:buNone/>
              <a:defRPr sz="2000"/>
            </a:lvl6pPr>
            <a:lvl7pPr marL="2743466" indent="0">
              <a:buNone/>
              <a:defRPr sz="2000"/>
            </a:lvl7pPr>
            <a:lvl8pPr marL="3200711" indent="0">
              <a:buNone/>
              <a:defRPr sz="2000"/>
            </a:lvl8pPr>
            <a:lvl9pPr marL="3657956"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45" indent="0">
              <a:buNone/>
              <a:defRPr sz="1400"/>
            </a:lvl2pPr>
            <a:lvl3pPr marL="914488" indent="0">
              <a:buNone/>
              <a:defRPr sz="1200"/>
            </a:lvl3pPr>
            <a:lvl4pPr marL="1371733" indent="0">
              <a:buNone/>
              <a:defRPr sz="1000"/>
            </a:lvl4pPr>
            <a:lvl5pPr marL="1828978" indent="0">
              <a:buNone/>
              <a:defRPr sz="1000"/>
            </a:lvl5pPr>
            <a:lvl6pPr marL="2286223" indent="0">
              <a:buNone/>
              <a:defRPr sz="1000"/>
            </a:lvl6pPr>
            <a:lvl7pPr marL="2743466" indent="0">
              <a:buNone/>
              <a:defRPr sz="1000"/>
            </a:lvl7pPr>
            <a:lvl8pPr marL="3200711" indent="0">
              <a:buNone/>
              <a:defRPr sz="1000"/>
            </a:lvl8pPr>
            <a:lvl9pPr marL="3657956"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7C2CEA05-A128-4B2E-B721-F9F3A157AD5F}" type="datetimeFigureOut">
              <a:rPr lang="fr-FR" smtClean="0"/>
              <a:t>05/11/2025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6531100-F02F-4C64-9AED-60BEF73D44EC}" type="slidenum">
              <a:rPr lang="fr-FR" smtClean="0"/>
              <a:t>‹N°›</a:t>
            </a:fld>
            <a:endParaRPr lang="fr-FR"/>
          </a:p>
        </p:txBody>
      </p:sp>
    </p:spTree>
    <p:extLst>
      <p:ext uri="{BB962C8B-B14F-4D97-AF65-F5344CB8AC3E}">
        <p14:creationId xmlns:p14="http://schemas.microsoft.com/office/powerpoint/2010/main" val="1878638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7" y="609600"/>
            <a:ext cx="10353761" cy="1326321"/>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913794" y="2096064"/>
            <a:ext cx="10353762" cy="3695136"/>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678736" y="588327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C2CEA05-A128-4B2E-B721-F9F3A157AD5F}" type="datetimeFigureOut">
              <a:rPr lang="fr-FR" smtClean="0"/>
              <a:t>05/11/2025</a:t>
            </a:fld>
            <a:endParaRPr lang="fr-FR"/>
          </a:p>
        </p:txBody>
      </p:sp>
      <p:sp>
        <p:nvSpPr>
          <p:cNvPr id="5" name="Footer Placeholder 4"/>
          <p:cNvSpPr>
            <a:spLocks noGrp="1"/>
          </p:cNvSpPr>
          <p:nvPr>
            <p:ph type="ftr" sz="quarter" idx="3"/>
          </p:nvPr>
        </p:nvSpPr>
        <p:spPr>
          <a:xfrm>
            <a:off x="913794" y="5883276"/>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10514013" y="5883276"/>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6531100-F02F-4C64-9AED-60BEF73D44EC}" type="slidenum">
              <a:rPr lang="fr-FR" smtClean="0"/>
              <a:t>‹N°›</a:t>
            </a:fld>
            <a:endParaRPr lang="fr-FR"/>
          </a:p>
        </p:txBody>
      </p:sp>
    </p:spTree>
    <p:extLst>
      <p:ext uri="{BB962C8B-B14F-4D97-AF65-F5344CB8AC3E}">
        <p14:creationId xmlns:p14="http://schemas.microsoft.com/office/powerpoint/2010/main" val="1737707402"/>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Lst>
  <p:txStyles>
    <p:titleStyle>
      <a:lvl1pPr algn="ctr" defTabSz="914488"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22" indent="-228622" algn="l" defTabSz="914488"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67" indent="-228622" algn="l" defTabSz="914488"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111" indent="-228622" algn="l" defTabSz="914488"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356" indent="-228622" algn="l" defTabSz="914488"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601" indent="-228622" algn="l" defTabSz="914488"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844" indent="-228622" algn="l" defTabSz="914488"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2089" indent="-228622" algn="l" defTabSz="914488"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334" indent="-228622" algn="l" defTabSz="914488"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579" indent="-228622" algn="l" defTabSz="914488"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88" rtl="0" eaLnBrk="1" latinLnBrk="0" hangingPunct="1">
        <a:defRPr sz="1800" kern="1200">
          <a:solidFill>
            <a:schemeClr val="tx1"/>
          </a:solidFill>
          <a:latin typeface="+mn-lt"/>
          <a:ea typeface="+mn-ea"/>
          <a:cs typeface="+mn-cs"/>
        </a:defRPr>
      </a:lvl1pPr>
      <a:lvl2pPr marL="457245" algn="l" defTabSz="914488" rtl="0" eaLnBrk="1" latinLnBrk="0" hangingPunct="1">
        <a:defRPr sz="1800" kern="1200">
          <a:solidFill>
            <a:schemeClr val="tx1"/>
          </a:solidFill>
          <a:latin typeface="+mn-lt"/>
          <a:ea typeface="+mn-ea"/>
          <a:cs typeface="+mn-cs"/>
        </a:defRPr>
      </a:lvl2pPr>
      <a:lvl3pPr marL="914488" algn="l" defTabSz="914488" rtl="0" eaLnBrk="1" latinLnBrk="0" hangingPunct="1">
        <a:defRPr sz="1800" kern="1200">
          <a:solidFill>
            <a:schemeClr val="tx1"/>
          </a:solidFill>
          <a:latin typeface="+mn-lt"/>
          <a:ea typeface="+mn-ea"/>
          <a:cs typeface="+mn-cs"/>
        </a:defRPr>
      </a:lvl3pPr>
      <a:lvl4pPr marL="1371733" algn="l" defTabSz="914488" rtl="0" eaLnBrk="1" latinLnBrk="0" hangingPunct="1">
        <a:defRPr sz="1800" kern="1200">
          <a:solidFill>
            <a:schemeClr val="tx1"/>
          </a:solidFill>
          <a:latin typeface="+mn-lt"/>
          <a:ea typeface="+mn-ea"/>
          <a:cs typeface="+mn-cs"/>
        </a:defRPr>
      </a:lvl4pPr>
      <a:lvl5pPr marL="1828978" algn="l" defTabSz="914488" rtl="0" eaLnBrk="1" latinLnBrk="0" hangingPunct="1">
        <a:defRPr sz="1800" kern="1200">
          <a:solidFill>
            <a:schemeClr val="tx1"/>
          </a:solidFill>
          <a:latin typeface="+mn-lt"/>
          <a:ea typeface="+mn-ea"/>
          <a:cs typeface="+mn-cs"/>
        </a:defRPr>
      </a:lvl5pPr>
      <a:lvl6pPr marL="2286223" algn="l" defTabSz="914488" rtl="0" eaLnBrk="1" latinLnBrk="0" hangingPunct="1">
        <a:defRPr sz="1800" kern="1200">
          <a:solidFill>
            <a:schemeClr val="tx1"/>
          </a:solidFill>
          <a:latin typeface="+mn-lt"/>
          <a:ea typeface="+mn-ea"/>
          <a:cs typeface="+mn-cs"/>
        </a:defRPr>
      </a:lvl6pPr>
      <a:lvl7pPr marL="2743466" algn="l" defTabSz="914488" rtl="0" eaLnBrk="1" latinLnBrk="0" hangingPunct="1">
        <a:defRPr sz="1800" kern="1200">
          <a:solidFill>
            <a:schemeClr val="tx1"/>
          </a:solidFill>
          <a:latin typeface="+mn-lt"/>
          <a:ea typeface="+mn-ea"/>
          <a:cs typeface="+mn-cs"/>
        </a:defRPr>
      </a:lvl7pPr>
      <a:lvl8pPr marL="3200711" algn="l" defTabSz="914488" rtl="0" eaLnBrk="1" latinLnBrk="0" hangingPunct="1">
        <a:defRPr sz="1800" kern="1200">
          <a:solidFill>
            <a:schemeClr val="tx1"/>
          </a:solidFill>
          <a:latin typeface="+mn-lt"/>
          <a:ea typeface="+mn-ea"/>
          <a:cs typeface="+mn-cs"/>
        </a:defRPr>
      </a:lvl8pPr>
      <a:lvl9pPr marL="3657956" algn="l" defTabSz="91448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g"/><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image" Target="../media/image60.png"/><Relationship Id="rId1" Type="http://schemas.openxmlformats.org/officeDocument/2006/relationships/slideLayout" Target="../slideLayouts/slideLayout18.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3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image" Target="../media/image75.png"/><Relationship Id="rId1" Type="http://schemas.openxmlformats.org/officeDocument/2006/relationships/slideLayout" Target="../slideLayouts/slideLayout18.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jp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image" Target="../media/image78.png"/><Relationship Id="rId1" Type="http://schemas.openxmlformats.org/officeDocument/2006/relationships/slideLayout" Target="../slideLayouts/slideLayout18.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36.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jp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37.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image" Target="../media/image102.png"/><Relationship Id="rId1" Type="http://schemas.openxmlformats.org/officeDocument/2006/relationships/slideLayout" Target="../slideLayouts/slideLayout18.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s>
</file>

<file path=ppt/slides/_rels/slide38.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39.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18" Type="http://schemas.openxmlformats.org/officeDocument/2006/relationships/image" Target="../media/image136.png"/><Relationship Id="rId3" Type="http://schemas.openxmlformats.org/officeDocument/2006/relationships/image" Target="../media/image121.png"/><Relationship Id="rId7" Type="http://schemas.openxmlformats.org/officeDocument/2006/relationships/image" Target="../media/image125.png"/><Relationship Id="rId12" Type="http://schemas.openxmlformats.org/officeDocument/2006/relationships/image" Target="../media/image130.png"/><Relationship Id="rId17" Type="http://schemas.openxmlformats.org/officeDocument/2006/relationships/image" Target="../media/image135.png"/><Relationship Id="rId2" Type="http://schemas.openxmlformats.org/officeDocument/2006/relationships/image" Target="../media/image120.png"/><Relationship Id="rId16"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5" Type="http://schemas.openxmlformats.org/officeDocument/2006/relationships/image" Target="../media/image13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 Id="rId14" Type="http://schemas.openxmlformats.org/officeDocument/2006/relationships/image" Target="../media/image13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image" Target="../media/image137.png"/><Relationship Id="rId1" Type="http://schemas.openxmlformats.org/officeDocument/2006/relationships/slideLayout" Target="../slideLayouts/slideLayout18.xml"/><Relationship Id="rId6" Type="http://schemas.openxmlformats.org/officeDocument/2006/relationships/image" Target="../media/image141.png"/><Relationship Id="rId11" Type="http://schemas.openxmlformats.org/officeDocument/2006/relationships/image" Target="../media/image146.png"/><Relationship Id="rId5" Type="http://schemas.openxmlformats.org/officeDocument/2006/relationships/image" Target="../media/image140.pn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png"/></Relationships>
</file>

<file path=ppt/slides/_rels/slide41.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png"/><Relationship Id="rId7" Type="http://schemas.openxmlformats.org/officeDocument/2006/relationships/image" Target="../media/image152.png"/><Relationship Id="rId12" Type="http://schemas.openxmlformats.org/officeDocument/2006/relationships/image" Target="../media/image157.png"/><Relationship Id="rId2" Type="http://schemas.openxmlformats.org/officeDocument/2006/relationships/image" Target="../media/image147.png"/><Relationship Id="rId1" Type="http://schemas.openxmlformats.org/officeDocument/2006/relationships/slideLayout" Target="../slideLayouts/slideLayout18.xml"/><Relationship Id="rId6" Type="http://schemas.openxmlformats.org/officeDocument/2006/relationships/image" Target="../media/image151.png"/><Relationship Id="rId11" Type="http://schemas.openxmlformats.org/officeDocument/2006/relationships/image" Target="../media/image156.png"/><Relationship Id="rId5" Type="http://schemas.openxmlformats.org/officeDocument/2006/relationships/image" Target="../media/image150.png"/><Relationship Id="rId10" Type="http://schemas.openxmlformats.org/officeDocument/2006/relationships/image" Target="../media/image155.png"/><Relationship Id="rId4" Type="http://schemas.openxmlformats.org/officeDocument/2006/relationships/image" Target="../media/image149.png"/><Relationship Id="rId9" Type="http://schemas.openxmlformats.org/officeDocument/2006/relationships/image" Target="../media/image154.png"/></Relationships>
</file>

<file path=ppt/slides/_rels/slide42.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image" Target="../media/image158.png"/><Relationship Id="rId1" Type="http://schemas.openxmlformats.org/officeDocument/2006/relationships/slideLayout" Target="../slideLayouts/slideLayout18.xml"/><Relationship Id="rId6" Type="http://schemas.openxmlformats.org/officeDocument/2006/relationships/image" Target="../media/image162.png"/><Relationship Id="rId11" Type="http://schemas.openxmlformats.org/officeDocument/2006/relationships/image" Target="../media/image167.png"/><Relationship Id="rId5" Type="http://schemas.openxmlformats.org/officeDocument/2006/relationships/image" Target="../media/image161.png"/><Relationship Id="rId10" Type="http://schemas.openxmlformats.org/officeDocument/2006/relationships/image" Target="../media/image166.png"/><Relationship Id="rId4" Type="http://schemas.openxmlformats.org/officeDocument/2006/relationships/image" Target="../media/image160.png"/><Relationship Id="rId9" Type="http://schemas.openxmlformats.org/officeDocument/2006/relationships/image" Target="../media/image165.png"/></Relationships>
</file>

<file path=ppt/slides/_rels/slide43.xml.rels><?xml version="1.0" encoding="UTF-8" standalone="yes"?>
<Relationships xmlns="http://schemas.openxmlformats.org/package/2006/relationships"><Relationship Id="rId8" Type="http://schemas.openxmlformats.org/officeDocument/2006/relationships/image" Target="../media/image174.png"/><Relationship Id="rId13" Type="http://schemas.openxmlformats.org/officeDocument/2006/relationships/image" Target="../media/image179.png"/><Relationship Id="rId3" Type="http://schemas.openxmlformats.org/officeDocument/2006/relationships/image" Target="../media/image169.png"/><Relationship Id="rId7" Type="http://schemas.openxmlformats.org/officeDocument/2006/relationships/image" Target="../media/image173.png"/><Relationship Id="rId12" Type="http://schemas.openxmlformats.org/officeDocument/2006/relationships/image" Target="../media/image178.png"/><Relationship Id="rId2" Type="http://schemas.openxmlformats.org/officeDocument/2006/relationships/image" Target="../media/image168.png"/><Relationship Id="rId1" Type="http://schemas.openxmlformats.org/officeDocument/2006/relationships/slideLayout" Target="../slideLayouts/slideLayout18.xml"/><Relationship Id="rId6" Type="http://schemas.openxmlformats.org/officeDocument/2006/relationships/image" Target="../media/image172.png"/><Relationship Id="rId11" Type="http://schemas.openxmlformats.org/officeDocument/2006/relationships/image" Target="../media/image177.png"/><Relationship Id="rId5" Type="http://schemas.openxmlformats.org/officeDocument/2006/relationships/image" Target="../media/image171.png"/><Relationship Id="rId10" Type="http://schemas.openxmlformats.org/officeDocument/2006/relationships/image" Target="../media/image176.png"/><Relationship Id="rId4" Type="http://schemas.openxmlformats.org/officeDocument/2006/relationships/image" Target="../media/image170.png"/><Relationship Id="rId9" Type="http://schemas.openxmlformats.org/officeDocument/2006/relationships/image" Target="../media/image175.png"/><Relationship Id="rId14" Type="http://schemas.openxmlformats.org/officeDocument/2006/relationships/image" Target="../media/image180.png"/></Relationships>
</file>

<file path=ppt/slides/_rels/slide44.xml.rels><?xml version="1.0" encoding="UTF-8" standalone="yes"?>
<Relationships xmlns="http://schemas.openxmlformats.org/package/2006/relationships"><Relationship Id="rId8" Type="http://schemas.openxmlformats.org/officeDocument/2006/relationships/image" Target="../media/image187.png"/><Relationship Id="rId13" Type="http://schemas.openxmlformats.org/officeDocument/2006/relationships/image" Target="../media/image192.png"/><Relationship Id="rId3" Type="http://schemas.openxmlformats.org/officeDocument/2006/relationships/image" Target="../media/image182.png"/><Relationship Id="rId7" Type="http://schemas.openxmlformats.org/officeDocument/2006/relationships/image" Target="../media/image186.png"/><Relationship Id="rId12" Type="http://schemas.openxmlformats.org/officeDocument/2006/relationships/image" Target="../media/image191.png"/><Relationship Id="rId2" Type="http://schemas.openxmlformats.org/officeDocument/2006/relationships/image" Target="../media/image181.png"/><Relationship Id="rId1" Type="http://schemas.openxmlformats.org/officeDocument/2006/relationships/slideLayout" Target="../slideLayouts/slideLayout18.xml"/><Relationship Id="rId6" Type="http://schemas.openxmlformats.org/officeDocument/2006/relationships/image" Target="../media/image185.png"/><Relationship Id="rId11" Type="http://schemas.openxmlformats.org/officeDocument/2006/relationships/image" Target="../media/image190.png"/><Relationship Id="rId5" Type="http://schemas.openxmlformats.org/officeDocument/2006/relationships/image" Target="../media/image184.png"/><Relationship Id="rId10" Type="http://schemas.openxmlformats.org/officeDocument/2006/relationships/image" Target="../media/image189.png"/><Relationship Id="rId4" Type="http://schemas.openxmlformats.org/officeDocument/2006/relationships/image" Target="../media/image183.png"/><Relationship Id="rId9" Type="http://schemas.openxmlformats.org/officeDocument/2006/relationships/image" Target="../media/image188.png"/><Relationship Id="rId14" Type="http://schemas.openxmlformats.org/officeDocument/2006/relationships/image" Target="../media/image193.png"/></Relationships>
</file>

<file path=ppt/slides/_rels/slide45.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205.png"/><Relationship Id="rId3" Type="http://schemas.openxmlformats.org/officeDocument/2006/relationships/image" Target="../media/image195.png"/><Relationship Id="rId7" Type="http://schemas.openxmlformats.org/officeDocument/2006/relationships/image" Target="../media/image199.png"/><Relationship Id="rId12" Type="http://schemas.openxmlformats.org/officeDocument/2006/relationships/image" Target="../media/image204.png"/><Relationship Id="rId17" Type="http://schemas.openxmlformats.org/officeDocument/2006/relationships/image" Target="../media/image209.png"/><Relationship Id="rId2" Type="http://schemas.openxmlformats.org/officeDocument/2006/relationships/image" Target="../media/image194.png"/><Relationship Id="rId16" Type="http://schemas.openxmlformats.org/officeDocument/2006/relationships/image" Target="../media/image208.png"/><Relationship Id="rId1" Type="http://schemas.openxmlformats.org/officeDocument/2006/relationships/slideLayout" Target="../slideLayouts/slideLayout2.xml"/><Relationship Id="rId6" Type="http://schemas.openxmlformats.org/officeDocument/2006/relationships/image" Target="../media/image198.png"/><Relationship Id="rId11" Type="http://schemas.openxmlformats.org/officeDocument/2006/relationships/image" Target="../media/image203.png"/><Relationship Id="rId5" Type="http://schemas.openxmlformats.org/officeDocument/2006/relationships/image" Target="../media/image197.png"/><Relationship Id="rId15" Type="http://schemas.openxmlformats.org/officeDocument/2006/relationships/image" Target="../media/image207.png"/><Relationship Id="rId10" Type="http://schemas.openxmlformats.org/officeDocument/2006/relationships/image" Target="../media/image202.png"/><Relationship Id="rId4" Type="http://schemas.openxmlformats.org/officeDocument/2006/relationships/image" Target="../media/image196.png"/><Relationship Id="rId9" Type="http://schemas.openxmlformats.org/officeDocument/2006/relationships/image" Target="../media/image201.png"/><Relationship Id="rId14" Type="http://schemas.openxmlformats.org/officeDocument/2006/relationships/image" Target="../media/image206.png"/></Relationships>
</file>

<file path=ppt/slides/_rels/slide46.xml.rels><?xml version="1.0" encoding="UTF-8" standalone="yes"?>
<Relationships xmlns="http://schemas.openxmlformats.org/package/2006/relationships"><Relationship Id="rId8" Type="http://schemas.openxmlformats.org/officeDocument/2006/relationships/image" Target="../media/image216.png"/><Relationship Id="rId13" Type="http://schemas.openxmlformats.org/officeDocument/2006/relationships/image" Target="../media/image221.png"/><Relationship Id="rId3" Type="http://schemas.openxmlformats.org/officeDocument/2006/relationships/image" Target="../media/image211.png"/><Relationship Id="rId7" Type="http://schemas.openxmlformats.org/officeDocument/2006/relationships/image" Target="../media/image215.png"/><Relationship Id="rId12" Type="http://schemas.openxmlformats.org/officeDocument/2006/relationships/image" Target="../media/image220.png"/><Relationship Id="rId2" Type="http://schemas.openxmlformats.org/officeDocument/2006/relationships/image" Target="../media/image210.png"/><Relationship Id="rId1" Type="http://schemas.openxmlformats.org/officeDocument/2006/relationships/slideLayout" Target="../slideLayouts/slideLayout18.xml"/><Relationship Id="rId6" Type="http://schemas.openxmlformats.org/officeDocument/2006/relationships/image" Target="../media/image214.png"/><Relationship Id="rId11" Type="http://schemas.openxmlformats.org/officeDocument/2006/relationships/image" Target="../media/image219.png"/><Relationship Id="rId5" Type="http://schemas.openxmlformats.org/officeDocument/2006/relationships/image" Target="../media/image213.png"/><Relationship Id="rId10" Type="http://schemas.openxmlformats.org/officeDocument/2006/relationships/image" Target="../media/image218.png"/><Relationship Id="rId4" Type="http://schemas.openxmlformats.org/officeDocument/2006/relationships/image" Target="../media/image212.png"/><Relationship Id="rId9" Type="http://schemas.openxmlformats.org/officeDocument/2006/relationships/image" Target="../media/image217.png"/></Relationships>
</file>

<file path=ppt/slides/_rels/slide47.xml.rels><?xml version="1.0" encoding="UTF-8" standalone="yes"?>
<Relationships xmlns="http://schemas.openxmlformats.org/package/2006/relationships"><Relationship Id="rId8" Type="http://schemas.openxmlformats.org/officeDocument/2006/relationships/image" Target="../media/image228.JPG"/><Relationship Id="rId3" Type="http://schemas.openxmlformats.org/officeDocument/2006/relationships/image" Target="../media/image223.jpg"/><Relationship Id="rId7" Type="http://schemas.openxmlformats.org/officeDocument/2006/relationships/image" Target="../media/image227.jpg"/><Relationship Id="rId2" Type="http://schemas.openxmlformats.org/officeDocument/2006/relationships/image" Target="../media/image222.jpg"/><Relationship Id="rId1" Type="http://schemas.openxmlformats.org/officeDocument/2006/relationships/slideLayout" Target="../slideLayouts/slideLayout7.xml"/><Relationship Id="rId6" Type="http://schemas.openxmlformats.org/officeDocument/2006/relationships/image" Target="../media/image226.jpg"/><Relationship Id="rId5" Type="http://schemas.openxmlformats.org/officeDocument/2006/relationships/image" Target="../media/image225.jpeg"/><Relationship Id="rId4" Type="http://schemas.openxmlformats.org/officeDocument/2006/relationships/image" Target="../media/image224.JPG"/></Relationships>
</file>

<file path=ppt/slides/_rels/slide48.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236.png"/><Relationship Id="rId13" Type="http://schemas.openxmlformats.org/officeDocument/2006/relationships/image" Target="../media/image241.png"/><Relationship Id="rId18" Type="http://schemas.openxmlformats.org/officeDocument/2006/relationships/image" Target="../media/image246.png"/><Relationship Id="rId3" Type="http://schemas.openxmlformats.org/officeDocument/2006/relationships/image" Target="../media/image231.png"/><Relationship Id="rId7" Type="http://schemas.openxmlformats.org/officeDocument/2006/relationships/image" Target="../media/image235.png"/><Relationship Id="rId12" Type="http://schemas.openxmlformats.org/officeDocument/2006/relationships/image" Target="../media/image240.png"/><Relationship Id="rId17" Type="http://schemas.openxmlformats.org/officeDocument/2006/relationships/image" Target="../media/image245.png"/><Relationship Id="rId2" Type="http://schemas.openxmlformats.org/officeDocument/2006/relationships/image" Target="../media/image158.png"/><Relationship Id="rId16" Type="http://schemas.openxmlformats.org/officeDocument/2006/relationships/image" Target="../media/image244.png"/><Relationship Id="rId1" Type="http://schemas.openxmlformats.org/officeDocument/2006/relationships/slideLayout" Target="../slideLayouts/slideLayout18.xml"/><Relationship Id="rId6" Type="http://schemas.openxmlformats.org/officeDocument/2006/relationships/image" Target="../media/image234.png"/><Relationship Id="rId11" Type="http://schemas.openxmlformats.org/officeDocument/2006/relationships/image" Target="../media/image239.png"/><Relationship Id="rId5" Type="http://schemas.openxmlformats.org/officeDocument/2006/relationships/image" Target="../media/image233.png"/><Relationship Id="rId15" Type="http://schemas.openxmlformats.org/officeDocument/2006/relationships/image" Target="../media/image243.png"/><Relationship Id="rId10" Type="http://schemas.openxmlformats.org/officeDocument/2006/relationships/image" Target="../media/image238.png"/><Relationship Id="rId4" Type="http://schemas.openxmlformats.org/officeDocument/2006/relationships/image" Target="../media/image232.png"/><Relationship Id="rId9" Type="http://schemas.openxmlformats.org/officeDocument/2006/relationships/image" Target="../media/image237.png"/><Relationship Id="rId14" Type="http://schemas.openxmlformats.org/officeDocument/2006/relationships/image" Target="../media/image24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7.xml"/><Relationship Id="rId4" Type="http://schemas.openxmlformats.org/officeDocument/2006/relationships/image" Target="../media/image249.png"/></Relationships>
</file>

<file path=ppt/slides/_rels/slide53.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7.xml"/><Relationship Id="rId4" Type="http://schemas.openxmlformats.org/officeDocument/2006/relationships/image" Target="../media/image252.png"/></Relationships>
</file>

<file path=ppt/slides/_rels/slide54.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7.xml"/><Relationship Id="rId4" Type="http://schemas.openxmlformats.org/officeDocument/2006/relationships/image" Target="../media/image255.png"/></Relationships>
</file>

<file path=ppt/slides/_rels/slide55.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7.xml"/><Relationship Id="rId4" Type="http://schemas.openxmlformats.org/officeDocument/2006/relationships/image" Target="../media/image258.png"/></Relationships>
</file>

<file path=ppt/slides/_rels/slide56.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png"/><Relationship Id="rId1" Type="http://schemas.openxmlformats.org/officeDocument/2006/relationships/slideLayout" Target="../slideLayouts/slideLayout7.xml"/><Relationship Id="rId4" Type="http://schemas.openxmlformats.org/officeDocument/2006/relationships/image" Target="../media/image261.png"/></Relationships>
</file>

<file path=ppt/slides/_rels/slide57.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7.xml"/><Relationship Id="rId4" Type="http://schemas.openxmlformats.org/officeDocument/2006/relationships/image" Target="../media/image264.png"/></Relationships>
</file>

<file path=ppt/slides/_rels/slide58.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820402" y="337887"/>
            <a:ext cx="9983956" cy="6085890"/>
            <a:chOff x="820402" y="337887"/>
            <a:chExt cx="9983956" cy="6085890"/>
          </a:xfrm>
        </p:grpSpPr>
        <p:grpSp>
          <p:nvGrpSpPr>
            <p:cNvPr id="4" name="Groupe 3"/>
            <p:cNvGrpSpPr/>
            <p:nvPr/>
          </p:nvGrpSpPr>
          <p:grpSpPr>
            <a:xfrm>
              <a:off x="820402" y="337887"/>
              <a:ext cx="5026945" cy="6085890"/>
              <a:chOff x="820402" y="337887"/>
              <a:chExt cx="5026945" cy="608589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402" y="337887"/>
                <a:ext cx="5026945" cy="6085890"/>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079" y="2734440"/>
                <a:ext cx="3355164" cy="2992590"/>
              </a:xfrm>
              <a:prstGeom prst="rect">
                <a:avLst/>
              </a:prstGeom>
            </p:spPr>
          </p:pic>
        </p:grpSp>
        <p:sp>
          <p:nvSpPr>
            <p:cNvPr id="5" name="ZoneTexte 4"/>
            <p:cNvSpPr txBox="1"/>
            <p:nvPr/>
          </p:nvSpPr>
          <p:spPr>
            <a:xfrm>
              <a:off x="6424863" y="1034716"/>
              <a:ext cx="4379495" cy="5078313"/>
            </a:xfrm>
            <a:prstGeom prst="rect">
              <a:avLst/>
            </a:prstGeom>
            <a:noFill/>
          </p:spPr>
          <p:txBody>
            <a:bodyPr wrap="square" rtlCol="0">
              <a:spAutoFit/>
            </a:bodyPr>
            <a:lstStyle/>
            <a:p>
              <a:r>
                <a:rPr lang="fr-FR" sz="3600" dirty="0"/>
                <a:t>J’aurais  pu commencer par ce genre de diapo,,,,,,,,,,,,,,,,,,,,,,,,,,,,,,,,,,,,,,,,,,,,,,,, </a:t>
              </a:r>
              <a:r>
                <a:rPr lang="fr-FR" sz="3600"/>
                <a:t>Mais non !.</a:t>
              </a:r>
              <a:endParaRPr lang="fr-FR" sz="3600" dirty="0"/>
            </a:p>
            <a:p>
              <a:r>
                <a:rPr lang="fr-FR" sz="3600" dirty="0"/>
                <a:t>Bonne reprise à tous. </a:t>
              </a:r>
            </a:p>
            <a:p>
              <a:endParaRPr lang="fr-FR" sz="3600" dirty="0"/>
            </a:p>
          </p:txBody>
        </p:sp>
      </p:grpSp>
    </p:spTree>
    <p:extLst>
      <p:ext uri="{BB962C8B-B14F-4D97-AF65-F5344CB8AC3E}">
        <p14:creationId xmlns:p14="http://schemas.microsoft.com/office/powerpoint/2010/main" val="1940452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555106">
            <a:off x="-374863" y="-618255"/>
            <a:ext cx="6925675" cy="10110504"/>
          </a:xfrm>
          <a:prstGeom prst="rect">
            <a:avLst/>
          </a:prstGeom>
        </p:spPr>
      </p:pic>
      <p:grpSp>
        <p:nvGrpSpPr>
          <p:cNvPr id="5" name="Groupe 4"/>
          <p:cNvGrpSpPr/>
          <p:nvPr/>
        </p:nvGrpSpPr>
        <p:grpSpPr>
          <a:xfrm>
            <a:off x="120316" y="0"/>
            <a:ext cx="12526980" cy="8791876"/>
            <a:chOff x="120316" y="0"/>
            <a:chExt cx="12526980" cy="8791876"/>
          </a:xfrm>
        </p:grpSpPr>
        <p:sp>
          <p:nvSpPr>
            <p:cNvPr id="2" name="Rectangle 1"/>
            <p:cNvSpPr/>
            <p:nvPr/>
          </p:nvSpPr>
          <p:spPr>
            <a:xfrm>
              <a:off x="120316" y="120316"/>
              <a:ext cx="12193134" cy="923458"/>
            </a:xfrm>
            <a:prstGeom prst="rect">
              <a:avLst/>
            </a:prstGeom>
            <a:noFill/>
          </p:spPr>
          <p:txBody>
            <a:bodyPr wrap="square" lIns="91441" tIns="45720" rIns="91441" bIns="45720">
              <a:spAutoFit/>
            </a:bodyPr>
            <a:lstStyle/>
            <a:p>
              <a:pPr algn="ctr"/>
              <a:r>
                <a:rPr lang="fr-FR" sz="5401"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Dendrobium : ( Type Phalaenopsis ) </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1634" y="0"/>
              <a:ext cx="5845662" cy="8791876"/>
            </a:xfrm>
            <a:prstGeom prst="rect">
              <a:avLst/>
            </a:prstGeom>
          </p:spPr>
        </p:pic>
      </p:grpSp>
    </p:spTree>
    <p:extLst>
      <p:ext uri="{BB962C8B-B14F-4D97-AF65-F5344CB8AC3E}">
        <p14:creationId xmlns:p14="http://schemas.microsoft.com/office/powerpoint/2010/main" val="294312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642" y="105868"/>
            <a:ext cx="10960770" cy="6663650"/>
          </a:xfrm>
          <a:prstGeom prst="rect">
            <a:avLst/>
          </a:prstGeom>
        </p:spPr>
      </p:pic>
      <p:sp>
        <p:nvSpPr>
          <p:cNvPr id="3" name="ZoneTexte 2"/>
          <p:cNvSpPr txBox="1"/>
          <p:nvPr/>
        </p:nvSpPr>
        <p:spPr>
          <a:xfrm>
            <a:off x="5185612" y="385011"/>
            <a:ext cx="5883441" cy="707886"/>
          </a:xfrm>
          <a:prstGeom prst="rect">
            <a:avLst/>
          </a:prstGeom>
          <a:noFill/>
        </p:spPr>
        <p:txBody>
          <a:bodyPr wrap="square" rtlCol="0">
            <a:spAutoFit/>
          </a:bodyPr>
          <a:lstStyle/>
          <a:p>
            <a:r>
              <a:rPr lang="fr-FR" sz="2000" dirty="0">
                <a:solidFill>
                  <a:schemeClr val="bg1"/>
                </a:solidFill>
              </a:rPr>
              <a:t>Asie,  Asie du Sud-Est, Australie,</a:t>
            </a:r>
          </a:p>
          <a:p>
            <a:r>
              <a:rPr lang="fr-FR" sz="2000" dirty="0">
                <a:solidFill>
                  <a:schemeClr val="bg1"/>
                </a:solidFill>
              </a:rPr>
              <a:t> </a:t>
            </a:r>
            <a:r>
              <a:rPr lang="fr-FR" dirty="0"/>
              <a:t>, </a:t>
            </a:r>
          </a:p>
        </p:txBody>
      </p:sp>
      <p:sp>
        <p:nvSpPr>
          <p:cNvPr id="4" name="ZoneTexte 3"/>
          <p:cNvSpPr txBox="1"/>
          <p:nvPr/>
        </p:nvSpPr>
        <p:spPr>
          <a:xfrm>
            <a:off x="5558589" y="1275347"/>
            <a:ext cx="3693695" cy="400110"/>
          </a:xfrm>
          <a:prstGeom prst="rect">
            <a:avLst/>
          </a:prstGeom>
          <a:noFill/>
        </p:spPr>
        <p:txBody>
          <a:bodyPr wrap="square" rtlCol="0">
            <a:spAutoFit/>
          </a:bodyPr>
          <a:lstStyle/>
          <a:p>
            <a:r>
              <a:rPr lang="fr-FR" sz="2000" dirty="0">
                <a:solidFill>
                  <a:schemeClr val="bg1"/>
                </a:solidFill>
              </a:rPr>
              <a:t>Orchidée bambou, roseau.</a:t>
            </a:r>
          </a:p>
        </p:txBody>
      </p:sp>
      <p:sp>
        <p:nvSpPr>
          <p:cNvPr id="5" name="ZoneTexte 4"/>
          <p:cNvSpPr txBox="1"/>
          <p:nvPr/>
        </p:nvSpPr>
        <p:spPr>
          <a:xfrm>
            <a:off x="3597443" y="2261937"/>
            <a:ext cx="1961147" cy="400110"/>
          </a:xfrm>
          <a:prstGeom prst="rect">
            <a:avLst/>
          </a:prstGeom>
          <a:noFill/>
        </p:spPr>
        <p:txBody>
          <a:bodyPr wrap="square" rtlCol="0">
            <a:spAutoFit/>
          </a:bodyPr>
          <a:lstStyle/>
          <a:p>
            <a:r>
              <a:rPr lang="fr-FR" sz="2000" dirty="0">
                <a:solidFill>
                  <a:schemeClr val="bg1"/>
                </a:solidFill>
              </a:rPr>
              <a:t>De 16 ° à 30 °</a:t>
            </a:r>
          </a:p>
        </p:txBody>
      </p:sp>
      <p:sp>
        <p:nvSpPr>
          <p:cNvPr id="6" name="ZoneTexte 5"/>
          <p:cNvSpPr txBox="1"/>
          <p:nvPr/>
        </p:nvSpPr>
        <p:spPr>
          <a:xfrm>
            <a:off x="9480884" y="2346157"/>
            <a:ext cx="1708484" cy="400110"/>
          </a:xfrm>
          <a:prstGeom prst="rect">
            <a:avLst/>
          </a:prstGeom>
          <a:noFill/>
        </p:spPr>
        <p:txBody>
          <a:bodyPr wrap="square" rtlCol="0">
            <a:spAutoFit/>
          </a:bodyPr>
          <a:lstStyle/>
          <a:p>
            <a:r>
              <a:rPr lang="fr-FR" sz="2000" dirty="0">
                <a:solidFill>
                  <a:schemeClr val="bg1"/>
                </a:solidFill>
              </a:rPr>
              <a:t>&gt; 60 %</a:t>
            </a:r>
          </a:p>
        </p:txBody>
      </p:sp>
      <p:sp>
        <p:nvSpPr>
          <p:cNvPr id="7" name="ZoneTexte 6"/>
          <p:cNvSpPr txBox="1"/>
          <p:nvPr/>
        </p:nvSpPr>
        <p:spPr>
          <a:xfrm>
            <a:off x="3416969" y="3031957"/>
            <a:ext cx="2141620" cy="400110"/>
          </a:xfrm>
          <a:prstGeom prst="rect">
            <a:avLst/>
          </a:prstGeom>
          <a:noFill/>
        </p:spPr>
        <p:txBody>
          <a:bodyPr wrap="square" rtlCol="0">
            <a:spAutoFit/>
          </a:bodyPr>
          <a:lstStyle/>
          <a:p>
            <a:r>
              <a:rPr lang="fr-FR" sz="2000" dirty="0">
                <a:solidFill>
                  <a:schemeClr val="bg1"/>
                </a:solidFill>
              </a:rPr>
              <a:t>Moyenne à forte</a:t>
            </a:r>
          </a:p>
        </p:txBody>
      </p:sp>
      <p:sp>
        <p:nvSpPr>
          <p:cNvPr id="8" name="ZoneTexte 7"/>
          <p:cNvSpPr txBox="1"/>
          <p:nvPr/>
        </p:nvSpPr>
        <p:spPr>
          <a:xfrm>
            <a:off x="9709483" y="3031957"/>
            <a:ext cx="1275348" cy="400110"/>
          </a:xfrm>
          <a:prstGeom prst="rect">
            <a:avLst/>
          </a:prstGeom>
          <a:noFill/>
        </p:spPr>
        <p:txBody>
          <a:bodyPr wrap="square" rtlCol="0">
            <a:spAutoFit/>
          </a:bodyPr>
          <a:lstStyle/>
          <a:p>
            <a:r>
              <a:rPr lang="fr-FR" sz="2000" dirty="0">
                <a:solidFill>
                  <a:schemeClr val="bg1"/>
                </a:solidFill>
              </a:rPr>
              <a:t>Non </a:t>
            </a:r>
          </a:p>
        </p:txBody>
      </p:sp>
      <p:sp>
        <p:nvSpPr>
          <p:cNvPr id="9" name="ZoneTexte 8"/>
          <p:cNvSpPr txBox="1"/>
          <p:nvPr/>
        </p:nvSpPr>
        <p:spPr>
          <a:xfrm>
            <a:off x="3729790" y="3831087"/>
            <a:ext cx="1828800" cy="400110"/>
          </a:xfrm>
          <a:prstGeom prst="rect">
            <a:avLst/>
          </a:prstGeom>
          <a:noFill/>
        </p:spPr>
        <p:txBody>
          <a:bodyPr wrap="square" rtlCol="0">
            <a:spAutoFit/>
          </a:bodyPr>
          <a:lstStyle/>
          <a:p>
            <a:r>
              <a:rPr lang="fr-FR" sz="2000" dirty="0">
                <a:solidFill>
                  <a:schemeClr val="bg1"/>
                </a:solidFill>
              </a:rPr>
              <a:t>P, H,</a:t>
            </a:r>
          </a:p>
        </p:txBody>
      </p:sp>
      <p:sp>
        <p:nvSpPr>
          <p:cNvPr id="10" name="ZoneTexte 9"/>
          <p:cNvSpPr txBox="1"/>
          <p:nvPr/>
        </p:nvSpPr>
        <p:spPr>
          <a:xfrm>
            <a:off x="9131967" y="3831088"/>
            <a:ext cx="1852864" cy="707886"/>
          </a:xfrm>
          <a:prstGeom prst="rect">
            <a:avLst/>
          </a:prstGeom>
          <a:noFill/>
        </p:spPr>
        <p:txBody>
          <a:bodyPr wrap="square" rtlCol="0">
            <a:spAutoFit/>
          </a:bodyPr>
          <a:lstStyle/>
          <a:p>
            <a:r>
              <a:rPr lang="fr-FR" sz="2000" dirty="0">
                <a:solidFill>
                  <a:schemeClr val="bg1"/>
                </a:solidFill>
              </a:rPr>
              <a:t>Non , Oui selon origine</a:t>
            </a:r>
            <a:r>
              <a:rPr lang="fr-FR" dirty="0"/>
              <a:t>,</a:t>
            </a:r>
          </a:p>
        </p:txBody>
      </p:sp>
      <p:sp>
        <p:nvSpPr>
          <p:cNvPr id="11" name="ZoneTexte 10"/>
          <p:cNvSpPr txBox="1"/>
          <p:nvPr/>
        </p:nvSpPr>
        <p:spPr>
          <a:xfrm>
            <a:off x="4006516" y="4630217"/>
            <a:ext cx="1696453" cy="400110"/>
          </a:xfrm>
          <a:prstGeom prst="rect">
            <a:avLst/>
          </a:prstGeom>
          <a:noFill/>
        </p:spPr>
        <p:txBody>
          <a:bodyPr wrap="square" rtlCol="0">
            <a:spAutoFit/>
          </a:bodyPr>
          <a:lstStyle/>
          <a:p>
            <a:r>
              <a:rPr lang="fr-FR" sz="2000" dirty="0">
                <a:solidFill>
                  <a:schemeClr val="bg1"/>
                </a:solidFill>
              </a:rPr>
              <a:t>Pot, monté,</a:t>
            </a:r>
          </a:p>
        </p:txBody>
      </p:sp>
      <p:sp>
        <p:nvSpPr>
          <p:cNvPr id="12" name="ZoneTexte 11"/>
          <p:cNvSpPr txBox="1"/>
          <p:nvPr/>
        </p:nvSpPr>
        <p:spPr>
          <a:xfrm>
            <a:off x="9709485" y="4630217"/>
            <a:ext cx="1022683" cy="369332"/>
          </a:xfrm>
          <a:prstGeom prst="rect">
            <a:avLst/>
          </a:prstGeom>
          <a:noFill/>
        </p:spPr>
        <p:txBody>
          <a:bodyPr wrap="square" rtlCol="0">
            <a:spAutoFit/>
          </a:bodyPr>
          <a:lstStyle/>
          <a:p>
            <a:r>
              <a:rPr lang="fr-FR" dirty="0">
                <a:solidFill>
                  <a:schemeClr val="bg1"/>
                </a:solidFill>
              </a:rPr>
              <a:t>Oui</a:t>
            </a:r>
            <a:endParaRPr lang="fr-FR" dirty="0"/>
          </a:p>
        </p:txBody>
      </p:sp>
      <p:sp>
        <p:nvSpPr>
          <p:cNvPr id="13" name="ZoneTexte 12"/>
          <p:cNvSpPr txBox="1"/>
          <p:nvPr/>
        </p:nvSpPr>
        <p:spPr>
          <a:xfrm>
            <a:off x="3729789" y="5402179"/>
            <a:ext cx="1973179" cy="400110"/>
          </a:xfrm>
          <a:prstGeom prst="rect">
            <a:avLst/>
          </a:prstGeom>
          <a:noFill/>
        </p:spPr>
        <p:txBody>
          <a:bodyPr wrap="square" rtlCol="0">
            <a:spAutoFit/>
          </a:bodyPr>
          <a:lstStyle/>
          <a:p>
            <a:r>
              <a:rPr lang="fr-FR" sz="2000" dirty="0">
                <a:solidFill>
                  <a:schemeClr val="bg1"/>
                </a:solidFill>
              </a:rPr>
              <a:t>Classique</a:t>
            </a:r>
          </a:p>
        </p:txBody>
      </p:sp>
      <p:sp>
        <p:nvSpPr>
          <p:cNvPr id="14" name="ZoneTexte 13"/>
          <p:cNvSpPr txBox="1"/>
          <p:nvPr/>
        </p:nvSpPr>
        <p:spPr>
          <a:xfrm>
            <a:off x="8891338" y="5330535"/>
            <a:ext cx="2622883" cy="400110"/>
          </a:xfrm>
          <a:prstGeom prst="rect">
            <a:avLst/>
          </a:prstGeom>
          <a:noFill/>
        </p:spPr>
        <p:txBody>
          <a:bodyPr wrap="square" rtlCol="0">
            <a:spAutoFit/>
          </a:bodyPr>
          <a:lstStyle/>
          <a:p>
            <a:r>
              <a:rPr lang="fr-FR" sz="2000" dirty="0">
                <a:solidFill>
                  <a:schemeClr val="bg1"/>
                </a:solidFill>
              </a:rPr>
              <a:t>Régulier à copieux</a:t>
            </a:r>
          </a:p>
        </p:txBody>
      </p:sp>
      <p:sp>
        <p:nvSpPr>
          <p:cNvPr id="15" name="ZoneTexte 14"/>
          <p:cNvSpPr txBox="1"/>
          <p:nvPr/>
        </p:nvSpPr>
        <p:spPr>
          <a:xfrm>
            <a:off x="3332748" y="6136105"/>
            <a:ext cx="2370220" cy="400110"/>
          </a:xfrm>
          <a:prstGeom prst="rect">
            <a:avLst/>
          </a:prstGeom>
          <a:noFill/>
        </p:spPr>
        <p:txBody>
          <a:bodyPr wrap="square" rtlCol="0">
            <a:spAutoFit/>
          </a:bodyPr>
          <a:lstStyle/>
          <a:p>
            <a:r>
              <a:rPr lang="fr-FR" sz="2000" dirty="0">
                <a:solidFill>
                  <a:schemeClr val="bg1"/>
                </a:solidFill>
              </a:rPr>
              <a:t>Froid à chaud</a:t>
            </a:r>
          </a:p>
        </p:txBody>
      </p:sp>
      <p:sp>
        <p:nvSpPr>
          <p:cNvPr id="16" name="ZoneTexte 15"/>
          <p:cNvSpPr txBox="1"/>
          <p:nvPr/>
        </p:nvSpPr>
        <p:spPr>
          <a:xfrm>
            <a:off x="9131968" y="6016336"/>
            <a:ext cx="2382251" cy="707886"/>
          </a:xfrm>
          <a:prstGeom prst="rect">
            <a:avLst/>
          </a:prstGeom>
          <a:noFill/>
        </p:spPr>
        <p:txBody>
          <a:bodyPr wrap="square" rtlCol="0">
            <a:spAutoFit/>
          </a:bodyPr>
          <a:lstStyle/>
          <a:p>
            <a:r>
              <a:rPr lang="fr-FR" sz="2000" dirty="0">
                <a:solidFill>
                  <a:schemeClr val="bg1"/>
                </a:solidFill>
              </a:rPr>
              <a:t>Delta jour/nuit </a:t>
            </a:r>
          </a:p>
          <a:p>
            <a:r>
              <a:rPr lang="fr-FR" sz="2000" dirty="0">
                <a:solidFill>
                  <a:schemeClr val="bg1"/>
                </a:solidFill>
              </a:rPr>
              <a:t>en hiver</a:t>
            </a:r>
          </a:p>
        </p:txBody>
      </p:sp>
    </p:spTree>
    <p:extLst>
      <p:ext uri="{BB962C8B-B14F-4D97-AF65-F5344CB8AC3E}">
        <p14:creationId xmlns:p14="http://schemas.microsoft.com/office/powerpoint/2010/main" val="1752701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extLst>
              <a:ext uri="{28A0092B-C50C-407E-A947-70E740481C1C}">
                <a14:useLocalDpi xmlns:a14="http://schemas.microsoft.com/office/drawing/2010/main" val="0"/>
              </a:ext>
            </a:extLst>
          </a:blip>
          <a:stretch>
            <a:fillRect/>
          </a:stretch>
        </p:blipFill>
        <p:spPr>
          <a:xfrm>
            <a:off x="6959935" y="132114"/>
            <a:ext cx="4421940" cy="6725887"/>
          </a:xfrm>
          <a:prstGeom prst="rect">
            <a:avLst/>
          </a:prstGeom>
        </p:spPr>
      </p:pic>
      <p:grpSp>
        <p:nvGrpSpPr>
          <p:cNvPr id="6" name="Groupe 5"/>
          <p:cNvGrpSpPr/>
          <p:nvPr/>
        </p:nvGrpSpPr>
        <p:grpSpPr>
          <a:xfrm>
            <a:off x="-204536" y="132114"/>
            <a:ext cx="10738972" cy="8738212"/>
            <a:chOff x="-204536" y="132114"/>
            <a:chExt cx="10738972" cy="8738212"/>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536" y="132114"/>
              <a:ext cx="4559840" cy="6858000"/>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036" y="2189747"/>
              <a:ext cx="10058400" cy="6680579"/>
            </a:xfrm>
            <a:prstGeom prst="rect">
              <a:avLst/>
            </a:prstGeom>
          </p:spPr>
        </p:pic>
      </p:grpSp>
    </p:spTree>
    <p:extLst>
      <p:ext uri="{BB962C8B-B14F-4D97-AF65-F5344CB8AC3E}">
        <p14:creationId xmlns:p14="http://schemas.microsoft.com/office/powerpoint/2010/main" val="2008150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278795" y="96253"/>
            <a:ext cx="8097842" cy="8674770"/>
            <a:chOff x="278795" y="96252"/>
            <a:chExt cx="8097842" cy="8674769"/>
          </a:xfrm>
        </p:grpSpPr>
        <p:sp>
          <p:nvSpPr>
            <p:cNvPr id="2" name="Rectangle 1"/>
            <p:cNvSpPr/>
            <p:nvPr/>
          </p:nvSpPr>
          <p:spPr>
            <a:xfrm>
              <a:off x="733926" y="252663"/>
              <a:ext cx="6100012" cy="1015791"/>
            </a:xfrm>
            <a:prstGeom prst="rect">
              <a:avLst/>
            </a:prstGeom>
            <a:noFill/>
          </p:spPr>
          <p:txBody>
            <a:bodyPr wrap="square" lIns="91441" tIns="45720" rIns="91441" bIns="45720">
              <a:spAutoFit/>
            </a:bodyPr>
            <a:lstStyle/>
            <a:p>
              <a:pPr algn="ctr"/>
              <a:r>
                <a:rPr lang="fr-FR" sz="6001"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CATTLEYA</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795" y="96252"/>
              <a:ext cx="4559840" cy="6858000"/>
            </a:xfrm>
            <a:prstGeom prst="rect">
              <a:avLst/>
            </a:prstGeo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8366" y="1441264"/>
              <a:ext cx="4868271" cy="7329757"/>
            </a:xfrm>
            <a:prstGeom prst="rect">
              <a:avLst/>
            </a:prstGeom>
          </p:spPr>
        </p:pic>
      </p:grpSp>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1512" y="509922"/>
            <a:ext cx="7134970" cy="4738899"/>
          </a:xfrm>
          <a:prstGeom prst="rect">
            <a:avLst/>
          </a:prstGeom>
        </p:spPr>
      </p:pic>
    </p:spTree>
    <p:extLst>
      <p:ext uri="{BB962C8B-B14F-4D97-AF65-F5344CB8AC3E}">
        <p14:creationId xmlns:p14="http://schemas.microsoft.com/office/powerpoint/2010/main" val="1535000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965669" cy="6858000"/>
          </a:xfrm>
          <a:prstGeom prst="rect">
            <a:avLst/>
          </a:prstGeom>
        </p:spPr>
      </p:pic>
      <p:sp>
        <p:nvSpPr>
          <p:cNvPr id="5" name="ZoneTexte 4"/>
          <p:cNvSpPr txBox="1"/>
          <p:nvPr/>
        </p:nvSpPr>
        <p:spPr>
          <a:xfrm>
            <a:off x="2683043" y="1985210"/>
            <a:ext cx="8927431" cy="2308324"/>
          </a:xfrm>
          <a:prstGeom prst="rect">
            <a:avLst/>
          </a:prstGeom>
          <a:noFill/>
        </p:spPr>
        <p:txBody>
          <a:bodyPr wrap="square" rtlCol="0">
            <a:spAutoFit/>
          </a:bodyPr>
          <a:lstStyle/>
          <a:p>
            <a:r>
              <a:rPr lang="fr-FR" dirty="0"/>
              <a:t>Les Cattleya</a:t>
            </a:r>
          </a:p>
          <a:p>
            <a:r>
              <a:rPr lang="fr-FR" dirty="0"/>
              <a:t> </a:t>
            </a:r>
          </a:p>
          <a:p>
            <a:r>
              <a:rPr lang="fr-FR" dirty="0"/>
              <a:t>De la famille des Epidendroideae, de la tribu des Epidendreae de la sous-tribu des Laeliinae. </a:t>
            </a:r>
          </a:p>
          <a:p>
            <a:r>
              <a:rPr lang="fr-FR" dirty="0"/>
              <a:t>Environ 70 espèces, hybrides naturels compris. Genre crée par Lindley en 1824 pour honorer William Cattley, orchidophile collectionneur anglais, le premier à le faire fleurir.</a:t>
            </a:r>
          </a:p>
          <a:p>
            <a:r>
              <a:rPr lang="fr-FR" dirty="0"/>
              <a:t>Plante sympodiale à feuilles épaisses mais fragiles. </a:t>
            </a:r>
          </a:p>
        </p:txBody>
      </p:sp>
    </p:spTree>
    <p:extLst>
      <p:ext uri="{BB962C8B-B14F-4D97-AF65-F5344CB8AC3E}">
        <p14:creationId xmlns:p14="http://schemas.microsoft.com/office/powerpoint/2010/main" val="3259433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250155" y="330616"/>
            <a:ext cx="11601200" cy="6099760"/>
            <a:chOff x="250156" y="330616"/>
            <a:chExt cx="11601200" cy="609976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2981" y="2382251"/>
              <a:ext cx="6048375" cy="4048125"/>
            </a:xfrm>
            <a:prstGeom prst="rect">
              <a:avLst/>
            </a:prstGeom>
          </p:spPr>
        </p:pic>
        <p:grpSp>
          <p:nvGrpSpPr>
            <p:cNvPr id="5" name="Groupe 4"/>
            <p:cNvGrpSpPr/>
            <p:nvPr/>
          </p:nvGrpSpPr>
          <p:grpSpPr>
            <a:xfrm>
              <a:off x="250156" y="330616"/>
              <a:ext cx="5314950" cy="5212296"/>
              <a:chOff x="250156" y="330616"/>
              <a:chExt cx="5314950" cy="5212296"/>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156" y="330616"/>
                <a:ext cx="5314950" cy="3838575"/>
              </a:xfrm>
              <a:prstGeom prst="rect">
                <a:avLst/>
              </a:prstGeom>
            </p:spPr>
          </p:pic>
          <p:sp>
            <p:nvSpPr>
              <p:cNvPr id="4" name="ZoneTexte 3"/>
              <p:cNvSpPr txBox="1"/>
              <p:nvPr/>
            </p:nvSpPr>
            <p:spPr>
              <a:xfrm>
                <a:off x="842211" y="5173580"/>
                <a:ext cx="3308685" cy="369332"/>
              </a:xfrm>
              <a:prstGeom prst="rect">
                <a:avLst/>
              </a:prstGeom>
              <a:noFill/>
            </p:spPr>
            <p:txBody>
              <a:bodyPr wrap="square" rtlCol="0">
                <a:spAutoFit/>
              </a:bodyPr>
              <a:lstStyle/>
              <a:p>
                <a:r>
                  <a:rPr lang="fr-FR" b="1" i="1" dirty="0"/>
                  <a:t>Cattleya trianae</a:t>
                </a:r>
              </a:p>
            </p:txBody>
          </p:sp>
        </p:grpSp>
      </p:grpSp>
    </p:spTree>
    <p:extLst>
      <p:ext uri="{BB962C8B-B14F-4D97-AF65-F5344CB8AC3E}">
        <p14:creationId xmlns:p14="http://schemas.microsoft.com/office/powerpoint/2010/main" val="3709319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862" y="195476"/>
            <a:ext cx="10960770" cy="6663650"/>
          </a:xfrm>
          <a:prstGeom prst="rect">
            <a:avLst/>
          </a:prstGeom>
        </p:spPr>
      </p:pic>
      <p:sp>
        <p:nvSpPr>
          <p:cNvPr id="3" name="ZoneTexte 2"/>
          <p:cNvSpPr txBox="1"/>
          <p:nvPr/>
        </p:nvSpPr>
        <p:spPr>
          <a:xfrm>
            <a:off x="5185612" y="385011"/>
            <a:ext cx="5883441" cy="707886"/>
          </a:xfrm>
          <a:prstGeom prst="rect">
            <a:avLst/>
          </a:prstGeom>
          <a:noFill/>
        </p:spPr>
        <p:txBody>
          <a:bodyPr wrap="square" rtlCol="0">
            <a:spAutoFit/>
          </a:bodyPr>
          <a:lstStyle/>
          <a:p>
            <a:r>
              <a:rPr lang="fr-FR" sz="2000" dirty="0">
                <a:solidFill>
                  <a:schemeClr val="bg1"/>
                </a:solidFill>
              </a:rPr>
              <a:t>Amérique Centrale, Amérique du Sud.</a:t>
            </a:r>
          </a:p>
          <a:p>
            <a:r>
              <a:rPr lang="fr-FR" sz="2000" dirty="0">
                <a:solidFill>
                  <a:schemeClr val="bg1"/>
                </a:solidFill>
              </a:rPr>
              <a:t> </a:t>
            </a:r>
            <a:r>
              <a:rPr lang="fr-FR" dirty="0"/>
              <a:t>, </a:t>
            </a:r>
          </a:p>
        </p:txBody>
      </p:sp>
      <p:sp>
        <p:nvSpPr>
          <p:cNvPr id="4" name="ZoneTexte 3"/>
          <p:cNvSpPr txBox="1"/>
          <p:nvPr/>
        </p:nvSpPr>
        <p:spPr>
          <a:xfrm>
            <a:off x="5594683" y="1277306"/>
            <a:ext cx="3693695" cy="400110"/>
          </a:xfrm>
          <a:prstGeom prst="rect">
            <a:avLst/>
          </a:prstGeom>
          <a:noFill/>
        </p:spPr>
        <p:txBody>
          <a:bodyPr wrap="square" rtlCol="0">
            <a:spAutoFit/>
          </a:bodyPr>
          <a:lstStyle/>
          <a:p>
            <a:r>
              <a:rPr lang="fr-FR" sz="2000" dirty="0">
                <a:solidFill>
                  <a:schemeClr val="bg1"/>
                </a:solidFill>
              </a:rPr>
              <a:t>Reine des orchidées.</a:t>
            </a:r>
          </a:p>
        </p:txBody>
      </p:sp>
      <p:sp>
        <p:nvSpPr>
          <p:cNvPr id="5" name="ZoneTexte 4"/>
          <p:cNvSpPr txBox="1"/>
          <p:nvPr/>
        </p:nvSpPr>
        <p:spPr>
          <a:xfrm>
            <a:off x="3597443" y="2261937"/>
            <a:ext cx="1961147" cy="400110"/>
          </a:xfrm>
          <a:prstGeom prst="rect">
            <a:avLst/>
          </a:prstGeom>
          <a:noFill/>
        </p:spPr>
        <p:txBody>
          <a:bodyPr wrap="square" rtlCol="0">
            <a:spAutoFit/>
          </a:bodyPr>
          <a:lstStyle/>
          <a:p>
            <a:r>
              <a:rPr lang="fr-FR" sz="2000" dirty="0">
                <a:solidFill>
                  <a:schemeClr val="bg1"/>
                </a:solidFill>
              </a:rPr>
              <a:t>De 13 ° à 24 °</a:t>
            </a:r>
          </a:p>
        </p:txBody>
      </p:sp>
      <p:sp>
        <p:nvSpPr>
          <p:cNvPr id="6" name="ZoneTexte 5"/>
          <p:cNvSpPr txBox="1"/>
          <p:nvPr/>
        </p:nvSpPr>
        <p:spPr>
          <a:xfrm>
            <a:off x="9480884" y="2346157"/>
            <a:ext cx="1708484" cy="400110"/>
          </a:xfrm>
          <a:prstGeom prst="rect">
            <a:avLst/>
          </a:prstGeom>
          <a:noFill/>
        </p:spPr>
        <p:txBody>
          <a:bodyPr wrap="square" rtlCol="0">
            <a:spAutoFit/>
          </a:bodyPr>
          <a:lstStyle/>
          <a:p>
            <a:r>
              <a:rPr lang="fr-FR" sz="2000" dirty="0">
                <a:solidFill>
                  <a:schemeClr val="bg1"/>
                </a:solidFill>
              </a:rPr>
              <a:t>&gt; 60 %</a:t>
            </a:r>
          </a:p>
        </p:txBody>
      </p:sp>
      <p:sp>
        <p:nvSpPr>
          <p:cNvPr id="7" name="ZoneTexte 6"/>
          <p:cNvSpPr txBox="1"/>
          <p:nvPr/>
        </p:nvSpPr>
        <p:spPr>
          <a:xfrm>
            <a:off x="3729790" y="3031957"/>
            <a:ext cx="1828800" cy="400110"/>
          </a:xfrm>
          <a:prstGeom prst="rect">
            <a:avLst/>
          </a:prstGeom>
          <a:noFill/>
        </p:spPr>
        <p:txBody>
          <a:bodyPr wrap="square" rtlCol="0">
            <a:spAutoFit/>
          </a:bodyPr>
          <a:lstStyle/>
          <a:p>
            <a:r>
              <a:rPr lang="fr-FR" sz="2000" dirty="0">
                <a:solidFill>
                  <a:schemeClr val="bg1"/>
                </a:solidFill>
              </a:rPr>
              <a:t>Forte à Vive</a:t>
            </a:r>
          </a:p>
        </p:txBody>
      </p:sp>
      <p:sp>
        <p:nvSpPr>
          <p:cNvPr id="8" name="ZoneTexte 7"/>
          <p:cNvSpPr txBox="1"/>
          <p:nvPr/>
        </p:nvSpPr>
        <p:spPr>
          <a:xfrm>
            <a:off x="9709483" y="3031957"/>
            <a:ext cx="1275348" cy="400110"/>
          </a:xfrm>
          <a:prstGeom prst="rect">
            <a:avLst/>
          </a:prstGeom>
          <a:noFill/>
        </p:spPr>
        <p:txBody>
          <a:bodyPr wrap="square" rtlCol="0">
            <a:spAutoFit/>
          </a:bodyPr>
          <a:lstStyle/>
          <a:p>
            <a:r>
              <a:rPr lang="fr-FR" sz="2000" dirty="0">
                <a:solidFill>
                  <a:schemeClr val="bg1"/>
                </a:solidFill>
              </a:rPr>
              <a:t>Oui </a:t>
            </a:r>
          </a:p>
        </p:txBody>
      </p:sp>
      <p:sp>
        <p:nvSpPr>
          <p:cNvPr id="9" name="ZoneTexte 8"/>
          <p:cNvSpPr txBox="1"/>
          <p:nvPr/>
        </p:nvSpPr>
        <p:spPr>
          <a:xfrm>
            <a:off x="3729790" y="3831087"/>
            <a:ext cx="1828800" cy="400110"/>
          </a:xfrm>
          <a:prstGeom prst="rect">
            <a:avLst/>
          </a:prstGeom>
          <a:noFill/>
        </p:spPr>
        <p:txBody>
          <a:bodyPr wrap="square" rtlCol="0">
            <a:spAutoFit/>
          </a:bodyPr>
          <a:lstStyle/>
          <a:p>
            <a:r>
              <a:rPr lang="fr-FR" sz="2000" dirty="0">
                <a:solidFill>
                  <a:schemeClr val="bg1"/>
                </a:solidFill>
              </a:rPr>
              <a:t>P, E, A, H,</a:t>
            </a:r>
          </a:p>
        </p:txBody>
      </p:sp>
      <p:sp>
        <p:nvSpPr>
          <p:cNvPr id="10" name="ZoneTexte 9"/>
          <p:cNvSpPr txBox="1"/>
          <p:nvPr/>
        </p:nvSpPr>
        <p:spPr>
          <a:xfrm>
            <a:off x="9709483" y="3831087"/>
            <a:ext cx="1275348" cy="400110"/>
          </a:xfrm>
          <a:prstGeom prst="rect">
            <a:avLst/>
          </a:prstGeom>
          <a:noFill/>
        </p:spPr>
        <p:txBody>
          <a:bodyPr wrap="square" rtlCol="0">
            <a:spAutoFit/>
          </a:bodyPr>
          <a:lstStyle/>
          <a:p>
            <a:r>
              <a:rPr lang="fr-FR" sz="2000" dirty="0">
                <a:solidFill>
                  <a:schemeClr val="bg1"/>
                </a:solidFill>
              </a:rPr>
              <a:t>Non</a:t>
            </a:r>
            <a:r>
              <a:rPr lang="fr-FR" dirty="0"/>
              <a:t>,</a:t>
            </a:r>
          </a:p>
        </p:txBody>
      </p:sp>
      <p:sp>
        <p:nvSpPr>
          <p:cNvPr id="11" name="ZoneTexte 10"/>
          <p:cNvSpPr txBox="1"/>
          <p:nvPr/>
        </p:nvSpPr>
        <p:spPr>
          <a:xfrm>
            <a:off x="4006516" y="4630217"/>
            <a:ext cx="1696453" cy="400110"/>
          </a:xfrm>
          <a:prstGeom prst="rect">
            <a:avLst/>
          </a:prstGeom>
          <a:noFill/>
        </p:spPr>
        <p:txBody>
          <a:bodyPr wrap="square" rtlCol="0">
            <a:spAutoFit/>
          </a:bodyPr>
          <a:lstStyle/>
          <a:p>
            <a:r>
              <a:rPr lang="fr-FR" sz="2000" dirty="0">
                <a:solidFill>
                  <a:schemeClr val="bg1"/>
                </a:solidFill>
              </a:rPr>
              <a:t>Pot, monté</a:t>
            </a:r>
          </a:p>
        </p:txBody>
      </p:sp>
      <p:sp>
        <p:nvSpPr>
          <p:cNvPr id="12" name="ZoneTexte 11"/>
          <p:cNvSpPr txBox="1"/>
          <p:nvPr/>
        </p:nvSpPr>
        <p:spPr>
          <a:xfrm>
            <a:off x="9709485" y="4630218"/>
            <a:ext cx="1022683" cy="369332"/>
          </a:xfrm>
          <a:prstGeom prst="rect">
            <a:avLst/>
          </a:prstGeom>
          <a:noFill/>
        </p:spPr>
        <p:txBody>
          <a:bodyPr wrap="square" rtlCol="0">
            <a:spAutoFit/>
          </a:bodyPr>
          <a:lstStyle/>
          <a:p>
            <a:r>
              <a:rPr lang="fr-FR">
                <a:solidFill>
                  <a:schemeClr val="bg1"/>
                </a:solidFill>
              </a:rPr>
              <a:t>Non</a:t>
            </a:r>
            <a:r>
              <a:rPr lang="fr-FR"/>
              <a:t>,</a:t>
            </a:r>
            <a:endParaRPr lang="fr-FR" dirty="0"/>
          </a:p>
        </p:txBody>
      </p:sp>
      <p:sp>
        <p:nvSpPr>
          <p:cNvPr id="13" name="ZoneTexte 12"/>
          <p:cNvSpPr txBox="1"/>
          <p:nvPr/>
        </p:nvSpPr>
        <p:spPr>
          <a:xfrm>
            <a:off x="3729789" y="5402179"/>
            <a:ext cx="1973179" cy="400110"/>
          </a:xfrm>
          <a:prstGeom prst="rect">
            <a:avLst/>
          </a:prstGeom>
          <a:noFill/>
        </p:spPr>
        <p:txBody>
          <a:bodyPr wrap="square" rtlCol="0">
            <a:spAutoFit/>
          </a:bodyPr>
          <a:lstStyle/>
          <a:p>
            <a:r>
              <a:rPr lang="fr-FR" sz="2000" dirty="0">
                <a:solidFill>
                  <a:schemeClr val="bg1"/>
                </a:solidFill>
              </a:rPr>
              <a:t>Classique</a:t>
            </a:r>
          </a:p>
        </p:txBody>
      </p:sp>
      <p:sp>
        <p:nvSpPr>
          <p:cNvPr id="14" name="ZoneTexte 13"/>
          <p:cNvSpPr txBox="1"/>
          <p:nvPr/>
        </p:nvSpPr>
        <p:spPr>
          <a:xfrm>
            <a:off x="8807116" y="5330536"/>
            <a:ext cx="2707105" cy="707886"/>
          </a:xfrm>
          <a:prstGeom prst="rect">
            <a:avLst/>
          </a:prstGeom>
          <a:noFill/>
        </p:spPr>
        <p:txBody>
          <a:bodyPr wrap="square" rtlCol="0">
            <a:spAutoFit/>
          </a:bodyPr>
          <a:lstStyle/>
          <a:p>
            <a:r>
              <a:rPr lang="fr-FR" sz="2000" dirty="0">
                <a:solidFill>
                  <a:schemeClr val="bg1"/>
                </a:solidFill>
              </a:rPr>
              <a:t>Régulier à abondant selon la saison</a:t>
            </a:r>
          </a:p>
        </p:txBody>
      </p:sp>
      <p:sp>
        <p:nvSpPr>
          <p:cNvPr id="15" name="ZoneTexte 14"/>
          <p:cNvSpPr txBox="1"/>
          <p:nvPr/>
        </p:nvSpPr>
        <p:spPr>
          <a:xfrm>
            <a:off x="3332748" y="6136105"/>
            <a:ext cx="2370220" cy="400110"/>
          </a:xfrm>
          <a:prstGeom prst="rect">
            <a:avLst/>
          </a:prstGeom>
          <a:noFill/>
        </p:spPr>
        <p:txBody>
          <a:bodyPr wrap="square" rtlCol="0">
            <a:spAutoFit/>
          </a:bodyPr>
          <a:lstStyle/>
          <a:p>
            <a:r>
              <a:rPr lang="fr-FR" sz="2000" dirty="0">
                <a:solidFill>
                  <a:schemeClr val="bg1"/>
                </a:solidFill>
              </a:rPr>
              <a:t>Tempéré à chaud</a:t>
            </a:r>
          </a:p>
        </p:txBody>
      </p:sp>
      <p:sp>
        <p:nvSpPr>
          <p:cNvPr id="16" name="ZoneTexte 15"/>
          <p:cNvSpPr txBox="1"/>
          <p:nvPr/>
        </p:nvSpPr>
        <p:spPr>
          <a:xfrm>
            <a:off x="9131968" y="6016336"/>
            <a:ext cx="2382251" cy="707886"/>
          </a:xfrm>
          <a:prstGeom prst="rect">
            <a:avLst/>
          </a:prstGeom>
          <a:noFill/>
        </p:spPr>
        <p:txBody>
          <a:bodyPr wrap="square" rtlCol="0">
            <a:spAutoFit/>
          </a:bodyPr>
          <a:lstStyle/>
          <a:p>
            <a:r>
              <a:rPr lang="fr-FR" sz="2000" dirty="0">
                <a:solidFill>
                  <a:schemeClr val="bg1"/>
                </a:solidFill>
              </a:rPr>
              <a:t>Sensible à la lumière nocturne.</a:t>
            </a:r>
          </a:p>
        </p:txBody>
      </p:sp>
    </p:spTree>
    <p:extLst>
      <p:ext uri="{BB962C8B-B14F-4D97-AF65-F5344CB8AC3E}">
        <p14:creationId xmlns:p14="http://schemas.microsoft.com/office/powerpoint/2010/main" val="3692570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443" y="3304833"/>
            <a:ext cx="4240250" cy="3180188"/>
          </a:xfrm>
          <a:prstGeom prst="rect">
            <a:avLst/>
          </a:prstGeom>
        </p:spPr>
      </p:pic>
      <p:grpSp>
        <p:nvGrpSpPr>
          <p:cNvPr id="10" name="Groupe 9"/>
          <p:cNvGrpSpPr/>
          <p:nvPr/>
        </p:nvGrpSpPr>
        <p:grpSpPr>
          <a:xfrm>
            <a:off x="294655" y="380655"/>
            <a:ext cx="11520190" cy="6265420"/>
            <a:chOff x="294655" y="380653"/>
            <a:chExt cx="11520190" cy="6265421"/>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655" y="380653"/>
              <a:ext cx="3796082" cy="2520836"/>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8237" y="522170"/>
              <a:ext cx="2358991" cy="2830789"/>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1195" y="380653"/>
              <a:ext cx="3091448" cy="2801231"/>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3685" y="3613013"/>
              <a:ext cx="2791160" cy="3033061"/>
            </a:xfrm>
            <a:prstGeom prst="rect">
              <a:avLst/>
            </a:prstGeom>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20826" y="3359949"/>
              <a:ext cx="2371725" cy="3286125"/>
            </a:xfrm>
            <a:prstGeom prst="rect">
              <a:avLst/>
            </a:prstGeom>
          </p:spPr>
        </p:pic>
      </p:grpSp>
    </p:spTree>
    <p:extLst>
      <p:ext uri="{BB962C8B-B14F-4D97-AF65-F5344CB8AC3E}">
        <p14:creationId xmlns:p14="http://schemas.microsoft.com/office/powerpoint/2010/main" val="2402979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319024" y="312821"/>
            <a:ext cx="11447861" cy="6220558"/>
            <a:chOff x="319023" y="312821"/>
            <a:chExt cx="11447861" cy="6220558"/>
          </a:xfrm>
        </p:grpSpPr>
        <p:sp>
          <p:nvSpPr>
            <p:cNvPr id="2" name="Rectangle 1"/>
            <p:cNvSpPr/>
            <p:nvPr/>
          </p:nvSpPr>
          <p:spPr>
            <a:xfrm>
              <a:off x="1576137" y="312821"/>
              <a:ext cx="6980635" cy="923458"/>
            </a:xfrm>
            <a:prstGeom prst="rect">
              <a:avLst/>
            </a:prstGeom>
            <a:noFill/>
          </p:spPr>
          <p:txBody>
            <a:bodyPr wrap="square" lIns="91441" tIns="45720" rIns="91441" bIns="45720">
              <a:spAutoFit/>
            </a:bodyPr>
            <a:lstStyle/>
            <a:p>
              <a:pPr algn="ctr"/>
              <a:r>
                <a:rPr lang="fr-FR" sz="5401"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CYMBIDIUM </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023" y="1443789"/>
              <a:ext cx="5729202" cy="4090737"/>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3075" y="2444541"/>
              <a:ext cx="5243809" cy="4088838"/>
            </a:xfrm>
            <a:prstGeom prst="rect">
              <a:avLst/>
            </a:prstGeom>
          </p:spPr>
        </p:pic>
      </p:grpSp>
    </p:spTree>
    <p:extLst>
      <p:ext uri="{BB962C8B-B14F-4D97-AF65-F5344CB8AC3E}">
        <p14:creationId xmlns:p14="http://schemas.microsoft.com/office/powerpoint/2010/main" val="857229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0" y="0"/>
            <a:ext cx="10828421" cy="6858000"/>
            <a:chOff x="0" y="0"/>
            <a:chExt cx="10828421" cy="685800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317945" cy="6858000"/>
            </a:xfrm>
            <a:prstGeom prst="rect">
              <a:avLst/>
            </a:prstGeom>
          </p:spPr>
        </p:pic>
        <p:sp>
          <p:nvSpPr>
            <p:cNvPr id="3" name="ZoneTexte 2"/>
            <p:cNvSpPr txBox="1"/>
            <p:nvPr/>
          </p:nvSpPr>
          <p:spPr>
            <a:xfrm>
              <a:off x="3525252" y="1864895"/>
              <a:ext cx="7303169" cy="3626328"/>
            </a:xfrm>
            <a:prstGeom prst="rect">
              <a:avLst/>
            </a:prstGeom>
            <a:noFill/>
          </p:spPr>
          <p:txBody>
            <a:bodyPr wrap="square" rtlCol="0">
              <a:spAutoFit/>
            </a:bodyPr>
            <a:lstStyle/>
            <a:p>
              <a:r>
                <a:rPr lang="fr-FR" dirty="0"/>
                <a:t> </a:t>
              </a:r>
            </a:p>
            <a:p>
              <a:r>
                <a:rPr lang="fr-FR" sz="2400" dirty="0"/>
                <a:t>De la famille des Epidendroideae, de la tribu des Cymbidieae et de la sous-tribu des Cymbidiinae. </a:t>
              </a:r>
            </a:p>
            <a:p>
              <a:r>
                <a:rPr lang="fr-FR" sz="2400" dirty="0"/>
                <a:t>Environ 120 espèces. Genre crée par Swartz en 1799. Kymbos = barque, cavité. Pour l’aspect du labelle.</a:t>
              </a:r>
            </a:p>
            <a:p>
              <a:r>
                <a:rPr lang="fr-FR" sz="2400" dirty="0"/>
                <a:t>Plante sympodiale, terrestre, lithophyte ou épiphyte</a:t>
              </a:r>
              <a:r>
                <a:rPr lang="fr-FR" dirty="0"/>
                <a:t>. </a:t>
              </a:r>
            </a:p>
          </p:txBody>
        </p:sp>
      </p:grpSp>
    </p:spTree>
    <p:extLst>
      <p:ext uri="{BB962C8B-B14F-4D97-AF65-F5344CB8AC3E}">
        <p14:creationId xmlns:p14="http://schemas.microsoft.com/office/powerpoint/2010/main" val="1650146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360946" y="429872"/>
            <a:ext cx="11260054" cy="5971021"/>
            <a:chOff x="360947" y="673768"/>
            <a:chExt cx="11260054" cy="5971021"/>
          </a:xfrm>
        </p:grpSpPr>
        <p:sp>
          <p:nvSpPr>
            <p:cNvPr id="2" name="Rectangle 1"/>
            <p:cNvSpPr/>
            <p:nvPr/>
          </p:nvSpPr>
          <p:spPr>
            <a:xfrm>
              <a:off x="360947" y="673768"/>
              <a:ext cx="9901991" cy="3786036"/>
            </a:xfrm>
            <a:prstGeom prst="rect">
              <a:avLst/>
            </a:prstGeom>
            <a:noFill/>
          </p:spPr>
          <p:txBody>
            <a:bodyPr wrap="square" lIns="91441" tIns="45720" rIns="91441" bIns="45720">
              <a:spAutoFit/>
            </a:bodyPr>
            <a:lstStyle/>
            <a:p>
              <a:pPr algn="ctr"/>
              <a:r>
                <a:rPr lang="fr-FR" sz="8001"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La culture </a:t>
              </a:r>
            </a:p>
            <a:p>
              <a:pPr algn="ctr"/>
              <a:r>
                <a:rPr lang="fr-FR" sz="8001"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Des </a:t>
              </a:r>
            </a:p>
            <a:p>
              <a:pPr algn="ctr"/>
              <a:r>
                <a:rPr lang="fr-FR" sz="8001"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ORCHIDEES</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9485" y="5576589"/>
              <a:ext cx="1911516" cy="1068200"/>
            </a:xfrm>
            <a:prstGeom prst="rect">
              <a:avLst/>
            </a:prstGeom>
          </p:spPr>
        </p:pic>
      </p:grpSp>
      <p:sp>
        <p:nvSpPr>
          <p:cNvPr id="5" name="ZoneTexte 4"/>
          <p:cNvSpPr txBox="1"/>
          <p:nvPr/>
        </p:nvSpPr>
        <p:spPr>
          <a:xfrm>
            <a:off x="360946" y="5077326"/>
            <a:ext cx="8891337" cy="1323567"/>
          </a:xfrm>
          <a:prstGeom prst="rect">
            <a:avLst/>
          </a:prstGeom>
          <a:noFill/>
        </p:spPr>
        <p:txBody>
          <a:bodyPr wrap="square" rtlCol="0">
            <a:spAutoFit/>
          </a:bodyPr>
          <a:lstStyle/>
          <a:p>
            <a:r>
              <a:rPr lang="fr-FR" sz="8001" dirty="0"/>
              <a:t>     Jean Bernard</a:t>
            </a:r>
          </a:p>
        </p:txBody>
      </p:sp>
    </p:spTree>
    <p:extLst>
      <p:ext uri="{BB962C8B-B14F-4D97-AF65-F5344CB8AC3E}">
        <p14:creationId xmlns:p14="http://schemas.microsoft.com/office/powerpoint/2010/main" val="328019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297533" y="205288"/>
            <a:ext cx="11482889" cy="6029326"/>
            <a:chOff x="297531" y="205288"/>
            <a:chExt cx="11482889" cy="6029326"/>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4570" y="2091239"/>
              <a:ext cx="4895850" cy="4143375"/>
            </a:xfrm>
            <a:prstGeom prst="rect">
              <a:avLst/>
            </a:prstGeom>
          </p:spPr>
        </p:pic>
        <p:grpSp>
          <p:nvGrpSpPr>
            <p:cNvPr id="5" name="Groupe 4"/>
            <p:cNvGrpSpPr/>
            <p:nvPr/>
          </p:nvGrpSpPr>
          <p:grpSpPr>
            <a:xfrm>
              <a:off x="297531" y="205288"/>
              <a:ext cx="5629275" cy="5229340"/>
              <a:chOff x="297531" y="205288"/>
              <a:chExt cx="5629275" cy="522934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531" y="205288"/>
                <a:ext cx="5629275" cy="4257675"/>
              </a:xfrm>
              <a:prstGeom prst="rect">
                <a:avLst/>
              </a:prstGeom>
            </p:spPr>
          </p:pic>
          <p:sp>
            <p:nvSpPr>
              <p:cNvPr id="4" name="ZoneTexte 3"/>
              <p:cNvSpPr txBox="1"/>
              <p:nvPr/>
            </p:nvSpPr>
            <p:spPr>
              <a:xfrm>
                <a:off x="1371600" y="5065296"/>
                <a:ext cx="4523874" cy="369332"/>
              </a:xfrm>
              <a:prstGeom prst="rect">
                <a:avLst/>
              </a:prstGeom>
              <a:noFill/>
            </p:spPr>
            <p:txBody>
              <a:bodyPr wrap="square" rtlCol="0">
                <a:spAutoFit/>
              </a:bodyPr>
              <a:lstStyle/>
              <a:p>
                <a:r>
                  <a:rPr lang="fr-FR" b="1" i="1" dirty="0"/>
                  <a:t>Cymbidium finlaysonianum</a:t>
                </a:r>
              </a:p>
            </p:txBody>
          </p:sp>
        </p:grpSp>
      </p:grpSp>
    </p:spTree>
    <p:extLst>
      <p:ext uri="{BB962C8B-B14F-4D97-AF65-F5344CB8AC3E}">
        <p14:creationId xmlns:p14="http://schemas.microsoft.com/office/powerpoint/2010/main" val="1889531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642" y="105868"/>
            <a:ext cx="10960770" cy="6663650"/>
          </a:xfrm>
          <a:prstGeom prst="rect">
            <a:avLst/>
          </a:prstGeom>
        </p:spPr>
      </p:pic>
      <p:sp>
        <p:nvSpPr>
          <p:cNvPr id="3" name="ZoneTexte 2"/>
          <p:cNvSpPr txBox="1"/>
          <p:nvPr/>
        </p:nvSpPr>
        <p:spPr>
          <a:xfrm>
            <a:off x="6087981" y="385010"/>
            <a:ext cx="4981073" cy="707886"/>
          </a:xfrm>
          <a:prstGeom prst="rect">
            <a:avLst/>
          </a:prstGeom>
          <a:noFill/>
        </p:spPr>
        <p:txBody>
          <a:bodyPr wrap="square" rtlCol="0">
            <a:spAutoFit/>
          </a:bodyPr>
          <a:lstStyle/>
          <a:p>
            <a:r>
              <a:rPr lang="fr-FR" sz="2000" dirty="0">
                <a:solidFill>
                  <a:schemeClr val="bg1"/>
                </a:solidFill>
              </a:rPr>
              <a:t>Asie,  Asie du Sud-Est,</a:t>
            </a:r>
          </a:p>
          <a:p>
            <a:r>
              <a:rPr lang="fr-FR" sz="2000" dirty="0">
                <a:solidFill>
                  <a:schemeClr val="bg1"/>
                </a:solidFill>
              </a:rPr>
              <a:t> </a:t>
            </a:r>
            <a:r>
              <a:rPr lang="fr-FR" dirty="0"/>
              <a:t>, </a:t>
            </a:r>
          </a:p>
        </p:txBody>
      </p:sp>
      <p:sp>
        <p:nvSpPr>
          <p:cNvPr id="4" name="ZoneTexte 3"/>
          <p:cNvSpPr txBox="1"/>
          <p:nvPr/>
        </p:nvSpPr>
        <p:spPr>
          <a:xfrm>
            <a:off x="5029202" y="1275347"/>
            <a:ext cx="4223082" cy="400110"/>
          </a:xfrm>
          <a:prstGeom prst="rect">
            <a:avLst/>
          </a:prstGeom>
          <a:noFill/>
        </p:spPr>
        <p:txBody>
          <a:bodyPr wrap="square" rtlCol="0">
            <a:spAutoFit/>
          </a:bodyPr>
          <a:lstStyle/>
          <a:p>
            <a:r>
              <a:rPr lang="fr-FR" sz="2000" dirty="0">
                <a:solidFill>
                  <a:schemeClr val="bg1"/>
                </a:solidFill>
              </a:rPr>
              <a:t>Orchidée de l’amitié (Confucius )</a:t>
            </a:r>
          </a:p>
        </p:txBody>
      </p:sp>
      <p:sp>
        <p:nvSpPr>
          <p:cNvPr id="5" name="ZoneTexte 4"/>
          <p:cNvSpPr txBox="1"/>
          <p:nvPr/>
        </p:nvSpPr>
        <p:spPr>
          <a:xfrm>
            <a:off x="3597443" y="2261937"/>
            <a:ext cx="1961147" cy="400110"/>
          </a:xfrm>
          <a:prstGeom prst="rect">
            <a:avLst/>
          </a:prstGeom>
          <a:noFill/>
        </p:spPr>
        <p:txBody>
          <a:bodyPr wrap="square" rtlCol="0">
            <a:spAutoFit/>
          </a:bodyPr>
          <a:lstStyle/>
          <a:p>
            <a:r>
              <a:rPr lang="fr-FR" sz="2000" dirty="0">
                <a:solidFill>
                  <a:schemeClr val="bg1"/>
                </a:solidFill>
              </a:rPr>
              <a:t>De 3 ° à 26 °</a:t>
            </a:r>
          </a:p>
        </p:txBody>
      </p:sp>
      <p:sp>
        <p:nvSpPr>
          <p:cNvPr id="6" name="ZoneTexte 5"/>
          <p:cNvSpPr txBox="1"/>
          <p:nvPr/>
        </p:nvSpPr>
        <p:spPr>
          <a:xfrm>
            <a:off x="9480884" y="2346157"/>
            <a:ext cx="1708484" cy="400110"/>
          </a:xfrm>
          <a:prstGeom prst="rect">
            <a:avLst/>
          </a:prstGeom>
          <a:noFill/>
        </p:spPr>
        <p:txBody>
          <a:bodyPr wrap="square" rtlCol="0">
            <a:spAutoFit/>
          </a:bodyPr>
          <a:lstStyle/>
          <a:p>
            <a:r>
              <a:rPr lang="fr-FR" sz="2000" dirty="0">
                <a:solidFill>
                  <a:schemeClr val="bg1"/>
                </a:solidFill>
              </a:rPr>
              <a:t>55 % à  70%</a:t>
            </a:r>
          </a:p>
        </p:txBody>
      </p:sp>
      <p:sp>
        <p:nvSpPr>
          <p:cNvPr id="7" name="ZoneTexte 6"/>
          <p:cNvSpPr txBox="1"/>
          <p:nvPr/>
        </p:nvSpPr>
        <p:spPr>
          <a:xfrm>
            <a:off x="3332749" y="3031957"/>
            <a:ext cx="2225840" cy="400110"/>
          </a:xfrm>
          <a:prstGeom prst="rect">
            <a:avLst/>
          </a:prstGeom>
          <a:noFill/>
        </p:spPr>
        <p:txBody>
          <a:bodyPr wrap="square" rtlCol="0">
            <a:spAutoFit/>
          </a:bodyPr>
          <a:lstStyle/>
          <a:p>
            <a:r>
              <a:rPr lang="fr-FR" sz="2000" dirty="0">
                <a:solidFill>
                  <a:schemeClr val="bg1"/>
                </a:solidFill>
              </a:rPr>
              <a:t>Moyenne à forte</a:t>
            </a:r>
          </a:p>
        </p:txBody>
      </p:sp>
      <p:sp>
        <p:nvSpPr>
          <p:cNvPr id="8" name="ZoneTexte 7"/>
          <p:cNvSpPr txBox="1"/>
          <p:nvPr/>
        </p:nvSpPr>
        <p:spPr>
          <a:xfrm>
            <a:off x="9709483" y="3031957"/>
            <a:ext cx="1275348" cy="400110"/>
          </a:xfrm>
          <a:prstGeom prst="rect">
            <a:avLst/>
          </a:prstGeom>
          <a:noFill/>
        </p:spPr>
        <p:txBody>
          <a:bodyPr wrap="square" rtlCol="0">
            <a:spAutoFit/>
          </a:bodyPr>
          <a:lstStyle/>
          <a:p>
            <a:r>
              <a:rPr lang="fr-FR" sz="2000" dirty="0">
                <a:solidFill>
                  <a:schemeClr val="bg1"/>
                </a:solidFill>
              </a:rPr>
              <a:t>Non</a:t>
            </a:r>
          </a:p>
        </p:txBody>
      </p:sp>
      <p:sp>
        <p:nvSpPr>
          <p:cNvPr id="9" name="ZoneTexte 8"/>
          <p:cNvSpPr txBox="1"/>
          <p:nvPr/>
        </p:nvSpPr>
        <p:spPr>
          <a:xfrm>
            <a:off x="3729790" y="3831087"/>
            <a:ext cx="1828800" cy="400110"/>
          </a:xfrm>
          <a:prstGeom prst="rect">
            <a:avLst/>
          </a:prstGeom>
          <a:noFill/>
        </p:spPr>
        <p:txBody>
          <a:bodyPr wrap="square" rtlCol="0">
            <a:spAutoFit/>
          </a:bodyPr>
          <a:lstStyle/>
          <a:p>
            <a:r>
              <a:rPr lang="fr-FR" sz="2000" dirty="0">
                <a:solidFill>
                  <a:schemeClr val="bg1"/>
                </a:solidFill>
              </a:rPr>
              <a:t>P, A, H,</a:t>
            </a:r>
          </a:p>
        </p:txBody>
      </p:sp>
      <p:sp>
        <p:nvSpPr>
          <p:cNvPr id="10" name="ZoneTexte 9"/>
          <p:cNvSpPr txBox="1"/>
          <p:nvPr/>
        </p:nvSpPr>
        <p:spPr>
          <a:xfrm>
            <a:off x="9336506" y="3677165"/>
            <a:ext cx="1648328" cy="707886"/>
          </a:xfrm>
          <a:prstGeom prst="rect">
            <a:avLst/>
          </a:prstGeom>
          <a:noFill/>
        </p:spPr>
        <p:txBody>
          <a:bodyPr wrap="square" rtlCol="0">
            <a:spAutoFit/>
          </a:bodyPr>
          <a:lstStyle/>
          <a:p>
            <a:r>
              <a:rPr lang="fr-FR" sz="2000" dirty="0">
                <a:solidFill>
                  <a:schemeClr val="bg1"/>
                </a:solidFill>
              </a:rPr>
              <a:t>Très léger au frais</a:t>
            </a:r>
            <a:r>
              <a:rPr lang="fr-FR" dirty="0"/>
              <a:t>,</a:t>
            </a:r>
          </a:p>
        </p:txBody>
      </p:sp>
      <p:sp>
        <p:nvSpPr>
          <p:cNvPr id="11" name="ZoneTexte 10"/>
          <p:cNvSpPr txBox="1"/>
          <p:nvPr/>
        </p:nvSpPr>
        <p:spPr>
          <a:xfrm>
            <a:off x="4006516" y="4630217"/>
            <a:ext cx="1696453" cy="400110"/>
          </a:xfrm>
          <a:prstGeom prst="rect">
            <a:avLst/>
          </a:prstGeom>
          <a:noFill/>
        </p:spPr>
        <p:txBody>
          <a:bodyPr wrap="square" rtlCol="0">
            <a:spAutoFit/>
          </a:bodyPr>
          <a:lstStyle/>
          <a:p>
            <a:r>
              <a:rPr lang="fr-FR" sz="2000" dirty="0">
                <a:solidFill>
                  <a:schemeClr val="bg1"/>
                </a:solidFill>
              </a:rPr>
              <a:t>Pot,</a:t>
            </a:r>
          </a:p>
        </p:txBody>
      </p:sp>
      <p:sp>
        <p:nvSpPr>
          <p:cNvPr id="12" name="ZoneTexte 11"/>
          <p:cNvSpPr txBox="1"/>
          <p:nvPr/>
        </p:nvSpPr>
        <p:spPr>
          <a:xfrm>
            <a:off x="9709485" y="4630218"/>
            <a:ext cx="1022683" cy="369332"/>
          </a:xfrm>
          <a:prstGeom prst="rect">
            <a:avLst/>
          </a:prstGeom>
          <a:noFill/>
        </p:spPr>
        <p:txBody>
          <a:bodyPr wrap="square" rtlCol="0">
            <a:spAutoFit/>
          </a:bodyPr>
          <a:lstStyle/>
          <a:p>
            <a:r>
              <a:rPr lang="fr-FR">
                <a:solidFill>
                  <a:schemeClr val="bg1"/>
                </a:solidFill>
              </a:rPr>
              <a:t>Non</a:t>
            </a:r>
            <a:r>
              <a:rPr lang="fr-FR"/>
              <a:t>,</a:t>
            </a:r>
            <a:endParaRPr lang="fr-FR" dirty="0"/>
          </a:p>
        </p:txBody>
      </p:sp>
      <p:sp>
        <p:nvSpPr>
          <p:cNvPr id="13" name="ZoneTexte 12"/>
          <p:cNvSpPr txBox="1"/>
          <p:nvPr/>
        </p:nvSpPr>
        <p:spPr>
          <a:xfrm>
            <a:off x="3729789" y="5402179"/>
            <a:ext cx="1973179" cy="400110"/>
          </a:xfrm>
          <a:prstGeom prst="rect">
            <a:avLst/>
          </a:prstGeom>
          <a:noFill/>
        </p:spPr>
        <p:txBody>
          <a:bodyPr wrap="square" rtlCol="0">
            <a:spAutoFit/>
          </a:bodyPr>
          <a:lstStyle/>
          <a:p>
            <a:r>
              <a:rPr lang="fr-FR" sz="2000" dirty="0">
                <a:solidFill>
                  <a:schemeClr val="bg1"/>
                </a:solidFill>
              </a:rPr>
              <a:t>Classique</a:t>
            </a:r>
          </a:p>
        </p:txBody>
      </p:sp>
      <p:sp>
        <p:nvSpPr>
          <p:cNvPr id="14" name="ZoneTexte 13"/>
          <p:cNvSpPr txBox="1"/>
          <p:nvPr/>
        </p:nvSpPr>
        <p:spPr>
          <a:xfrm>
            <a:off x="8807115" y="5330535"/>
            <a:ext cx="2707106" cy="400110"/>
          </a:xfrm>
          <a:prstGeom prst="rect">
            <a:avLst/>
          </a:prstGeom>
          <a:noFill/>
        </p:spPr>
        <p:txBody>
          <a:bodyPr wrap="square" rtlCol="0">
            <a:spAutoFit/>
          </a:bodyPr>
          <a:lstStyle/>
          <a:p>
            <a:r>
              <a:rPr lang="fr-FR" sz="2000" dirty="0">
                <a:solidFill>
                  <a:schemeClr val="bg1"/>
                </a:solidFill>
              </a:rPr>
              <a:t>Régulier à forte dose</a:t>
            </a:r>
          </a:p>
        </p:txBody>
      </p:sp>
      <p:sp>
        <p:nvSpPr>
          <p:cNvPr id="15" name="ZoneTexte 14"/>
          <p:cNvSpPr txBox="1"/>
          <p:nvPr/>
        </p:nvSpPr>
        <p:spPr>
          <a:xfrm>
            <a:off x="3465095" y="6136105"/>
            <a:ext cx="2237873" cy="400110"/>
          </a:xfrm>
          <a:prstGeom prst="rect">
            <a:avLst/>
          </a:prstGeom>
          <a:noFill/>
        </p:spPr>
        <p:txBody>
          <a:bodyPr wrap="square" rtlCol="0">
            <a:spAutoFit/>
          </a:bodyPr>
          <a:lstStyle/>
          <a:p>
            <a:r>
              <a:rPr lang="fr-FR" sz="2000" dirty="0">
                <a:solidFill>
                  <a:schemeClr val="bg1"/>
                </a:solidFill>
              </a:rPr>
              <a:t>Froid à Tempéré</a:t>
            </a:r>
          </a:p>
        </p:txBody>
      </p:sp>
      <p:sp>
        <p:nvSpPr>
          <p:cNvPr id="16" name="ZoneTexte 15"/>
          <p:cNvSpPr txBox="1"/>
          <p:nvPr/>
        </p:nvSpPr>
        <p:spPr>
          <a:xfrm>
            <a:off x="9059781" y="6016336"/>
            <a:ext cx="2454441" cy="400110"/>
          </a:xfrm>
          <a:prstGeom prst="rect">
            <a:avLst/>
          </a:prstGeom>
          <a:noFill/>
        </p:spPr>
        <p:txBody>
          <a:bodyPr wrap="square" rtlCol="0">
            <a:spAutoFit/>
          </a:bodyPr>
          <a:lstStyle/>
          <a:p>
            <a:r>
              <a:rPr lang="fr-FR" sz="2000" dirty="0">
                <a:solidFill>
                  <a:schemeClr val="bg1"/>
                </a:solidFill>
              </a:rPr>
              <a:t>A sortir au jardin</a:t>
            </a:r>
          </a:p>
        </p:txBody>
      </p:sp>
    </p:spTree>
    <p:extLst>
      <p:ext uri="{BB962C8B-B14F-4D97-AF65-F5344CB8AC3E}">
        <p14:creationId xmlns:p14="http://schemas.microsoft.com/office/powerpoint/2010/main" val="3303730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162762" y="297741"/>
            <a:ext cx="11708399" cy="6385988"/>
            <a:chOff x="162760" y="297740"/>
            <a:chExt cx="11708399" cy="6385987"/>
          </a:xfrm>
        </p:grpSpPr>
        <p:pic>
          <p:nvPicPr>
            <p:cNvPr id="2" name="Image 1"/>
            <p:cNvPicPr/>
            <p:nvPr/>
          </p:nvPicPr>
          <p:blipFill>
            <a:blip r:embed="rId2">
              <a:extLst>
                <a:ext uri="{28A0092B-C50C-407E-A947-70E740481C1C}">
                  <a14:useLocalDpi xmlns:a14="http://schemas.microsoft.com/office/drawing/2010/main" val="0"/>
                </a:ext>
              </a:extLst>
            </a:blip>
            <a:stretch>
              <a:fillRect/>
            </a:stretch>
          </p:blipFill>
          <p:spPr>
            <a:xfrm>
              <a:off x="162760" y="445169"/>
              <a:ext cx="4890501" cy="6238558"/>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8222" y="297740"/>
              <a:ext cx="2642937" cy="3973215"/>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6424" y="2713616"/>
              <a:ext cx="4152903" cy="3114677"/>
            </a:xfrm>
            <a:prstGeom prst="rect">
              <a:avLst/>
            </a:prstGeom>
          </p:spPr>
        </p:pic>
      </p:grpSp>
    </p:spTree>
    <p:extLst>
      <p:ext uri="{BB962C8B-B14F-4D97-AF65-F5344CB8AC3E}">
        <p14:creationId xmlns:p14="http://schemas.microsoft.com/office/powerpoint/2010/main" val="1217418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1621744" y="324853"/>
            <a:ext cx="13220845" cy="7829378"/>
            <a:chOff x="-1621744" y="324853"/>
            <a:chExt cx="13220845" cy="7829378"/>
          </a:xfrm>
        </p:grpSpPr>
        <p:sp>
          <p:nvSpPr>
            <p:cNvPr id="2" name="Rectangle 1"/>
            <p:cNvSpPr/>
            <p:nvPr/>
          </p:nvSpPr>
          <p:spPr>
            <a:xfrm>
              <a:off x="854242" y="324853"/>
              <a:ext cx="8422696" cy="923458"/>
            </a:xfrm>
            <a:prstGeom prst="rect">
              <a:avLst/>
            </a:prstGeom>
            <a:noFill/>
          </p:spPr>
          <p:txBody>
            <a:bodyPr wrap="square" lIns="91441" tIns="45720" rIns="91441" bIns="45720">
              <a:spAutoFit/>
            </a:bodyPr>
            <a:lstStyle/>
            <a:p>
              <a:pPr algn="ctr"/>
              <a:r>
                <a:rPr lang="fr-FR" sz="5401"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PAPHIOPEDILUM</a:t>
              </a: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1744" y="1473652"/>
              <a:ext cx="10058400" cy="6680579"/>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6059" y="884929"/>
              <a:ext cx="5073042" cy="4940785"/>
            </a:xfrm>
            <a:prstGeom prst="rect">
              <a:avLst/>
            </a:prstGeom>
          </p:spPr>
        </p:pic>
      </p:grpSp>
    </p:spTree>
    <p:extLst>
      <p:ext uri="{BB962C8B-B14F-4D97-AF65-F5344CB8AC3E}">
        <p14:creationId xmlns:p14="http://schemas.microsoft.com/office/powerpoint/2010/main" val="1679989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0" y="0"/>
            <a:ext cx="11210795" cy="6701589"/>
            <a:chOff x="0" y="0"/>
            <a:chExt cx="11210795" cy="685800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163154" cy="6858000"/>
            </a:xfrm>
            <a:prstGeom prst="rect">
              <a:avLst/>
            </a:prstGeom>
          </p:spPr>
        </p:pic>
        <p:sp>
          <p:nvSpPr>
            <p:cNvPr id="3" name="ZoneTexte 2"/>
            <p:cNvSpPr txBox="1"/>
            <p:nvPr/>
          </p:nvSpPr>
          <p:spPr>
            <a:xfrm>
              <a:off x="3231716" y="1640911"/>
              <a:ext cx="7979079" cy="4432100"/>
            </a:xfrm>
            <a:prstGeom prst="rect">
              <a:avLst/>
            </a:prstGeom>
            <a:noFill/>
          </p:spPr>
          <p:txBody>
            <a:bodyPr wrap="square" rtlCol="0">
              <a:spAutoFit/>
            </a:bodyPr>
            <a:lstStyle/>
            <a:p>
              <a:r>
                <a:rPr lang="fr-FR" dirty="0"/>
                <a:t> </a:t>
              </a:r>
              <a:endParaRPr lang="fr-FR" sz="2000" dirty="0"/>
            </a:p>
            <a:p>
              <a:r>
                <a:rPr lang="fr-FR" sz="2000" dirty="0"/>
                <a:t>De la famille des Cypripedioideae, de la tribu des Cypripedieae et de la sous-tribu des Paphiopedilinae.</a:t>
              </a:r>
            </a:p>
            <a:p>
              <a:r>
                <a:rPr lang="fr-FR" sz="2000" dirty="0"/>
                <a:t>Environ 80 espèces. Genre crée par Pfitzer en 1886. Paphia = Vénus et pedilum = pantoufle, en raison de la forme du labelle.</a:t>
              </a:r>
            </a:p>
            <a:p>
              <a:r>
                <a:rPr lang="fr-FR" sz="2000" dirty="0"/>
                <a:t>Plante à rhizome très court. Inflorescence apicale, d’une à plusieurs selon les sections.</a:t>
              </a:r>
            </a:p>
            <a:p>
              <a:r>
                <a:rPr lang="fr-FR" sz="2000" dirty="0"/>
                <a:t>D’un climat froid à chaud selon l’origine. Terrestres ou lithophytes, elles demandent un substrat contenant du calcaire. L’engrais à chaque arrosage, très dilué avec un rinçage 1 x mois</a:t>
              </a:r>
              <a:r>
                <a:rPr lang="fr-FR" dirty="0"/>
                <a:t>.</a:t>
              </a:r>
            </a:p>
          </p:txBody>
        </p:sp>
      </p:grpSp>
    </p:spTree>
    <p:extLst>
      <p:ext uri="{BB962C8B-B14F-4D97-AF65-F5344CB8AC3E}">
        <p14:creationId xmlns:p14="http://schemas.microsoft.com/office/powerpoint/2010/main" val="4041182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150896" y="380945"/>
            <a:ext cx="11736304" cy="6333678"/>
            <a:chOff x="150896" y="380945"/>
            <a:chExt cx="11736305" cy="6333677"/>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96" y="380945"/>
              <a:ext cx="5657850" cy="4143375"/>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875" y="2452633"/>
              <a:ext cx="5934326" cy="4261989"/>
            </a:xfrm>
            <a:prstGeom prst="rect">
              <a:avLst/>
            </a:prstGeom>
          </p:spPr>
        </p:pic>
        <p:sp>
          <p:nvSpPr>
            <p:cNvPr id="4" name="ZoneTexte 3"/>
            <p:cNvSpPr txBox="1"/>
            <p:nvPr/>
          </p:nvSpPr>
          <p:spPr>
            <a:xfrm>
              <a:off x="1118937" y="5257799"/>
              <a:ext cx="3621506" cy="369332"/>
            </a:xfrm>
            <a:prstGeom prst="rect">
              <a:avLst/>
            </a:prstGeom>
            <a:noFill/>
          </p:spPr>
          <p:txBody>
            <a:bodyPr wrap="square" rtlCol="0">
              <a:spAutoFit/>
            </a:bodyPr>
            <a:lstStyle/>
            <a:p>
              <a:r>
                <a:rPr lang="fr-FR" b="1" i="1" dirty="0"/>
                <a:t>Paphiopedilum supardii</a:t>
              </a:r>
            </a:p>
          </p:txBody>
        </p:sp>
      </p:grpSp>
    </p:spTree>
    <p:extLst>
      <p:ext uri="{BB962C8B-B14F-4D97-AF65-F5344CB8AC3E}">
        <p14:creationId xmlns:p14="http://schemas.microsoft.com/office/powerpoint/2010/main" val="2433922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397042" y="132349"/>
            <a:ext cx="11920495" cy="6858000"/>
            <a:chOff x="397041" y="132348"/>
            <a:chExt cx="11920495" cy="685800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6484" y="132348"/>
              <a:ext cx="7101052" cy="6858000"/>
            </a:xfrm>
            <a:prstGeom prst="rect">
              <a:avLst/>
            </a:prstGeom>
          </p:spPr>
        </p:pic>
        <p:pic>
          <p:nvPicPr>
            <p:cNvPr id="3" name="Image 2"/>
            <p:cNvPicPr/>
            <p:nvPr/>
          </p:nvPicPr>
          <p:blipFill>
            <a:blip r:embed="rId3">
              <a:extLst>
                <a:ext uri="{28A0092B-C50C-407E-A947-70E740481C1C}">
                  <a14:useLocalDpi xmlns:a14="http://schemas.microsoft.com/office/drawing/2010/main" val="0"/>
                </a:ext>
              </a:extLst>
            </a:blip>
            <a:stretch>
              <a:fillRect/>
            </a:stretch>
          </p:blipFill>
          <p:spPr>
            <a:xfrm>
              <a:off x="397041" y="309721"/>
              <a:ext cx="4006516" cy="6503253"/>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359" y="3502862"/>
              <a:ext cx="1431304" cy="1393989"/>
            </a:xfrm>
            <a:prstGeom prst="rect">
              <a:avLst/>
            </a:prstGeom>
          </p:spPr>
        </p:pic>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9986" y="697833"/>
              <a:ext cx="1517354" cy="1007794"/>
            </a:xfrm>
            <a:prstGeom prst="rect">
              <a:avLst/>
            </a:prstGeom>
          </p:spPr>
        </p:pic>
      </p:grpSp>
    </p:spTree>
    <p:extLst>
      <p:ext uri="{BB962C8B-B14F-4D97-AF65-F5344CB8AC3E}">
        <p14:creationId xmlns:p14="http://schemas.microsoft.com/office/powerpoint/2010/main" val="2262709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642" y="105868"/>
            <a:ext cx="10960770" cy="6663650"/>
          </a:xfrm>
          <a:prstGeom prst="rect">
            <a:avLst/>
          </a:prstGeom>
        </p:spPr>
      </p:pic>
      <p:sp>
        <p:nvSpPr>
          <p:cNvPr id="3" name="ZoneTexte 2"/>
          <p:cNvSpPr txBox="1"/>
          <p:nvPr/>
        </p:nvSpPr>
        <p:spPr>
          <a:xfrm>
            <a:off x="5991726" y="385010"/>
            <a:ext cx="5077327" cy="707886"/>
          </a:xfrm>
          <a:prstGeom prst="rect">
            <a:avLst/>
          </a:prstGeom>
          <a:noFill/>
        </p:spPr>
        <p:txBody>
          <a:bodyPr wrap="square" rtlCol="0">
            <a:spAutoFit/>
          </a:bodyPr>
          <a:lstStyle/>
          <a:p>
            <a:r>
              <a:rPr lang="fr-FR" sz="2000" dirty="0">
                <a:solidFill>
                  <a:schemeClr val="bg1"/>
                </a:solidFill>
              </a:rPr>
              <a:t>Asie,  Asie du Sud-Est, </a:t>
            </a:r>
          </a:p>
          <a:p>
            <a:r>
              <a:rPr lang="fr-FR" sz="2000" dirty="0">
                <a:solidFill>
                  <a:schemeClr val="bg1"/>
                </a:solidFill>
              </a:rPr>
              <a:t> </a:t>
            </a:r>
            <a:r>
              <a:rPr lang="fr-FR" dirty="0"/>
              <a:t>, </a:t>
            </a:r>
          </a:p>
        </p:txBody>
      </p:sp>
      <p:sp>
        <p:nvSpPr>
          <p:cNvPr id="4" name="ZoneTexte 3"/>
          <p:cNvSpPr txBox="1"/>
          <p:nvPr/>
        </p:nvSpPr>
        <p:spPr>
          <a:xfrm>
            <a:off x="6400800" y="1275347"/>
            <a:ext cx="2851483" cy="400110"/>
          </a:xfrm>
          <a:prstGeom prst="rect">
            <a:avLst/>
          </a:prstGeom>
          <a:noFill/>
        </p:spPr>
        <p:txBody>
          <a:bodyPr wrap="square" rtlCol="0">
            <a:spAutoFit/>
          </a:bodyPr>
          <a:lstStyle/>
          <a:p>
            <a:r>
              <a:rPr lang="fr-FR" sz="2000" dirty="0">
                <a:solidFill>
                  <a:schemeClr val="bg1"/>
                </a:solidFill>
              </a:rPr>
              <a:t>Sabot de Vénus</a:t>
            </a:r>
          </a:p>
        </p:txBody>
      </p:sp>
      <p:sp>
        <p:nvSpPr>
          <p:cNvPr id="5" name="ZoneTexte 4"/>
          <p:cNvSpPr txBox="1"/>
          <p:nvPr/>
        </p:nvSpPr>
        <p:spPr>
          <a:xfrm>
            <a:off x="3597443" y="2261937"/>
            <a:ext cx="1961147" cy="400110"/>
          </a:xfrm>
          <a:prstGeom prst="rect">
            <a:avLst/>
          </a:prstGeom>
          <a:noFill/>
        </p:spPr>
        <p:txBody>
          <a:bodyPr wrap="square" rtlCol="0">
            <a:spAutoFit/>
          </a:bodyPr>
          <a:lstStyle/>
          <a:p>
            <a:r>
              <a:rPr lang="fr-FR" sz="2000" dirty="0">
                <a:solidFill>
                  <a:schemeClr val="bg1"/>
                </a:solidFill>
              </a:rPr>
              <a:t>De 14 ° à 27 °</a:t>
            </a:r>
          </a:p>
        </p:txBody>
      </p:sp>
      <p:sp>
        <p:nvSpPr>
          <p:cNvPr id="6" name="ZoneTexte 5"/>
          <p:cNvSpPr txBox="1"/>
          <p:nvPr/>
        </p:nvSpPr>
        <p:spPr>
          <a:xfrm>
            <a:off x="9480884" y="2346157"/>
            <a:ext cx="1708484" cy="400110"/>
          </a:xfrm>
          <a:prstGeom prst="rect">
            <a:avLst/>
          </a:prstGeom>
          <a:noFill/>
        </p:spPr>
        <p:txBody>
          <a:bodyPr wrap="square" rtlCol="0">
            <a:spAutoFit/>
          </a:bodyPr>
          <a:lstStyle/>
          <a:p>
            <a:r>
              <a:rPr lang="fr-FR" sz="2000" dirty="0">
                <a:solidFill>
                  <a:schemeClr val="bg1"/>
                </a:solidFill>
              </a:rPr>
              <a:t>&gt; 60 %</a:t>
            </a:r>
          </a:p>
        </p:txBody>
      </p:sp>
      <p:sp>
        <p:nvSpPr>
          <p:cNvPr id="7" name="ZoneTexte 6"/>
          <p:cNvSpPr txBox="1"/>
          <p:nvPr/>
        </p:nvSpPr>
        <p:spPr>
          <a:xfrm>
            <a:off x="4006517" y="3031957"/>
            <a:ext cx="1552071" cy="400110"/>
          </a:xfrm>
          <a:prstGeom prst="rect">
            <a:avLst/>
          </a:prstGeom>
          <a:noFill/>
        </p:spPr>
        <p:txBody>
          <a:bodyPr wrap="square" rtlCol="0">
            <a:spAutoFit/>
          </a:bodyPr>
          <a:lstStyle/>
          <a:p>
            <a:r>
              <a:rPr lang="fr-FR" sz="2000" dirty="0">
                <a:solidFill>
                  <a:schemeClr val="bg1"/>
                </a:solidFill>
              </a:rPr>
              <a:t>moyenne</a:t>
            </a:r>
          </a:p>
        </p:txBody>
      </p:sp>
      <p:sp>
        <p:nvSpPr>
          <p:cNvPr id="8" name="ZoneTexte 7"/>
          <p:cNvSpPr txBox="1"/>
          <p:nvPr/>
        </p:nvSpPr>
        <p:spPr>
          <a:xfrm>
            <a:off x="9709483" y="3031957"/>
            <a:ext cx="1275348" cy="400110"/>
          </a:xfrm>
          <a:prstGeom prst="rect">
            <a:avLst/>
          </a:prstGeom>
          <a:noFill/>
        </p:spPr>
        <p:txBody>
          <a:bodyPr wrap="square" rtlCol="0">
            <a:spAutoFit/>
          </a:bodyPr>
          <a:lstStyle/>
          <a:p>
            <a:r>
              <a:rPr lang="fr-FR" sz="2000">
                <a:solidFill>
                  <a:schemeClr val="bg1"/>
                </a:solidFill>
              </a:rPr>
              <a:t>Non</a:t>
            </a:r>
            <a:endParaRPr lang="fr-FR" sz="2000" dirty="0">
              <a:solidFill>
                <a:schemeClr val="bg1"/>
              </a:solidFill>
            </a:endParaRPr>
          </a:p>
        </p:txBody>
      </p:sp>
      <p:sp>
        <p:nvSpPr>
          <p:cNvPr id="9" name="ZoneTexte 8"/>
          <p:cNvSpPr txBox="1"/>
          <p:nvPr/>
        </p:nvSpPr>
        <p:spPr>
          <a:xfrm>
            <a:off x="3729790" y="3831087"/>
            <a:ext cx="1828800" cy="400110"/>
          </a:xfrm>
          <a:prstGeom prst="rect">
            <a:avLst/>
          </a:prstGeom>
          <a:noFill/>
        </p:spPr>
        <p:txBody>
          <a:bodyPr wrap="square" rtlCol="0">
            <a:spAutoFit/>
          </a:bodyPr>
          <a:lstStyle/>
          <a:p>
            <a:r>
              <a:rPr lang="fr-FR" sz="2000" dirty="0">
                <a:solidFill>
                  <a:schemeClr val="bg1"/>
                </a:solidFill>
              </a:rPr>
              <a:t>P, E, A, H,</a:t>
            </a:r>
          </a:p>
        </p:txBody>
      </p:sp>
      <p:sp>
        <p:nvSpPr>
          <p:cNvPr id="10" name="ZoneTexte 9"/>
          <p:cNvSpPr txBox="1"/>
          <p:nvPr/>
        </p:nvSpPr>
        <p:spPr>
          <a:xfrm>
            <a:off x="9709483" y="3831087"/>
            <a:ext cx="1275348" cy="400110"/>
          </a:xfrm>
          <a:prstGeom prst="rect">
            <a:avLst/>
          </a:prstGeom>
          <a:noFill/>
        </p:spPr>
        <p:txBody>
          <a:bodyPr wrap="square" rtlCol="0">
            <a:spAutoFit/>
          </a:bodyPr>
          <a:lstStyle/>
          <a:p>
            <a:r>
              <a:rPr lang="fr-FR" sz="2000" dirty="0">
                <a:solidFill>
                  <a:schemeClr val="bg1"/>
                </a:solidFill>
              </a:rPr>
              <a:t>Non</a:t>
            </a:r>
            <a:r>
              <a:rPr lang="fr-FR" dirty="0"/>
              <a:t>,</a:t>
            </a:r>
          </a:p>
        </p:txBody>
      </p:sp>
      <p:sp>
        <p:nvSpPr>
          <p:cNvPr id="11" name="ZoneTexte 10"/>
          <p:cNvSpPr txBox="1"/>
          <p:nvPr/>
        </p:nvSpPr>
        <p:spPr>
          <a:xfrm>
            <a:off x="4006516" y="4630217"/>
            <a:ext cx="1696453" cy="400110"/>
          </a:xfrm>
          <a:prstGeom prst="rect">
            <a:avLst/>
          </a:prstGeom>
          <a:noFill/>
        </p:spPr>
        <p:txBody>
          <a:bodyPr wrap="square" rtlCol="0">
            <a:spAutoFit/>
          </a:bodyPr>
          <a:lstStyle/>
          <a:p>
            <a:r>
              <a:rPr lang="fr-FR" sz="2000" dirty="0">
                <a:solidFill>
                  <a:schemeClr val="bg1"/>
                </a:solidFill>
              </a:rPr>
              <a:t>Pot,</a:t>
            </a:r>
          </a:p>
        </p:txBody>
      </p:sp>
      <p:sp>
        <p:nvSpPr>
          <p:cNvPr id="12" name="ZoneTexte 11"/>
          <p:cNvSpPr txBox="1"/>
          <p:nvPr/>
        </p:nvSpPr>
        <p:spPr>
          <a:xfrm>
            <a:off x="9709485" y="4630218"/>
            <a:ext cx="1022683" cy="369332"/>
          </a:xfrm>
          <a:prstGeom prst="rect">
            <a:avLst/>
          </a:prstGeom>
          <a:noFill/>
        </p:spPr>
        <p:txBody>
          <a:bodyPr wrap="square" rtlCol="0">
            <a:spAutoFit/>
          </a:bodyPr>
          <a:lstStyle/>
          <a:p>
            <a:r>
              <a:rPr lang="fr-FR">
                <a:solidFill>
                  <a:schemeClr val="bg1"/>
                </a:solidFill>
              </a:rPr>
              <a:t>Non</a:t>
            </a:r>
            <a:r>
              <a:rPr lang="fr-FR"/>
              <a:t>,</a:t>
            </a:r>
            <a:endParaRPr lang="fr-FR" dirty="0"/>
          </a:p>
        </p:txBody>
      </p:sp>
      <p:sp>
        <p:nvSpPr>
          <p:cNvPr id="13" name="ZoneTexte 12"/>
          <p:cNvSpPr txBox="1"/>
          <p:nvPr/>
        </p:nvSpPr>
        <p:spPr>
          <a:xfrm>
            <a:off x="3092117" y="5330535"/>
            <a:ext cx="3308683" cy="400110"/>
          </a:xfrm>
          <a:prstGeom prst="rect">
            <a:avLst/>
          </a:prstGeom>
          <a:noFill/>
        </p:spPr>
        <p:txBody>
          <a:bodyPr wrap="square" rtlCol="0">
            <a:spAutoFit/>
          </a:bodyPr>
          <a:lstStyle/>
          <a:p>
            <a:r>
              <a:rPr lang="fr-FR" sz="2000" dirty="0">
                <a:solidFill>
                  <a:schemeClr val="bg1"/>
                </a:solidFill>
              </a:rPr>
              <a:t>Classique avec dolomie</a:t>
            </a:r>
          </a:p>
        </p:txBody>
      </p:sp>
      <p:sp>
        <p:nvSpPr>
          <p:cNvPr id="14" name="ZoneTexte 13"/>
          <p:cNvSpPr txBox="1"/>
          <p:nvPr/>
        </p:nvSpPr>
        <p:spPr>
          <a:xfrm>
            <a:off x="9577135" y="5330535"/>
            <a:ext cx="1937086" cy="400110"/>
          </a:xfrm>
          <a:prstGeom prst="rect">
            <a:avLst/>
          </a:prstGeom>
          <a:noFill/>
        </p:spPr>
        <p:txBody>
          <a:bodyPr wrap="square" rtlCol="0">
            <a:spAutoFit/>
          </a:bodyPr>
          <a:lstStyle/>
          <a:p>
            <a:r>
              <a:rPr lang="fr-FR" sz="2000" dirty="0">
                <a:solidFill>
                  <a:schemeClr val="bg1"/>
                </a:solidFill>
              </a:rPr>
              <a:t>Régulier</a:t>
            </a:r>
          </a:p>
        </p:txBody>
      </p:sp>
      <p:sp>
        <p:nvSpPr>
          <p:cNvPr id="15" name="ZoneTexte 14"/>
          <p:cNvSpPr txBox="1"/>
          <p:nvPr/>
        </p:nvSpPr>
        <p:spPr>
          <a:xfrm>
            <a:off x="3332748" y="6136105"/>
            <a:ext cx="2370220" cy="400110"/>
          </a:xfrm>
          <a:prstGeom prst="rect">
            <a:avLst/>
          </a:prstGeom>
          <a:noFill/>
        </p:spPr>
        <p:txBody>
          <a:bodyPr wrap="square" rtlCol="0">
            <a:spAutoFit/>
          </a:bodyPr>
          <a:lstStyle/>
          <a:p>
            <a:r>
              <a:rPr lang="fr-FR" sz="2000" dirty="0">
                <a:solidFill>
                  <a:schemeClr val="bg1"/>
                </a:solidFill>
              </a:rPr>
              <a:t>Tempéré à chaud</a:t>
            </a:r>
          </a:p>
        </p:txBody>
      </p:sp>
      <p:sp>
        <p:nvSpPr>
          <p:cNvPr id="16" name="ZoneTexte 15"/>
          <p:cNvSpPr txBox="1"/>
          <p:nvPr/>
        </p:nvSpPr>
        <p:spPr>
          <a:xfrm>
            <a:off x="8843212" y="6136105"/>
            <a:ext cx="2568741" cy="400110"/>
          </a:xfrm>
          <a:prstGeom prst="rect">
            <a:avLst/>
          </a:prstGeom>
          <a:noFill/>
        </p:spPr>
        <p:txBody>
          <a:bodyPr wrap="square" rtlCol="0">
            <a:spAutoFit/>
          </a:bodyPr>
          <a:lstStyle/>
          <a:p>
            <a:r>
              <a:rPr lang="fr-FR" sz="2000" dirty="0">
                <a:solidFill>
                  <a:schemeClr val="bg1"/>
                </a:solidFill>
              </a:rPr>
              <a:t>Supporte le calcaire</a:t>
            </a:r>
          </a:p>
        </p:txBody>
      </p:sp>
    </p:spTree>
    <p:extLst>
      <p:ext uri="{BB962C8B-B14F-4D97-AF65-F5344CB8AC3E}">
        <p14:creationId xmlns:p14="http://schemas.microsoft.com/office/powerpoint/2010/main" val="2718133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42211" y="697833"/>
            <a:ext cx="10659979" cy="369332"/>
          </a:xfrm>
          <a:prstGeom prst="rect">
            <a:avLst/>
          </a:prstGeom>
          <a:noFill/>
        </p:spPr>
        <p:txBody>
          <a:bodyPr wrap="square" rtlCol="0">
            <a:spAutoFit/>
          </a:bodyPr>
          <a:lstStyle/>
          <a:p>
            <a:endParaRPr lang="fr-FR" dirty="0"/>
          </a:p>
        </p:txBody>
      </p:sp>
      <p:grpSp>
        <p:nvGrpSpPr>
          <p:cNvPr id="7" name="Groupe 6"/>
          <p:cNvGrpSpPr/>
          <p:nvPr/>
        </p:nvGrpSpPr>
        <p:grpSpPr>
          <a:xfrm>
            <a:off x="731311" y="806117"/>
            <a:ext cx="12638138" cy="6978315"/>
            <a:chOff x="731309" y="806116"/>
            <a:chExt cx="12638139" cy="6978315"/>
          </a:xfrm>
        </p:grpSpPr>
        <p:grpSp>
          <p:nvGrpSpPr>
            <p:cNvPr id="6" name="Groupe 5"/>
            <p:cNvGrpSpPr/>
            <p:nvPr/>
          </p:nvGrpSpPr>
          <p:grpSpPr>
            <a:xfrm>
              <a:off x="842211" y="806116"/>
              <a:ext cx="12527237" cy="6978315"/>
              <a:chOff x="842211" y="806116"/>
              <a:chExt cx="12527237" cy="6978315"/>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0551" y="926431"/>
                <a:ext cx="7688897" cy="6858000"/>
              </a:xfrm>
              <a:prstGeom prst="rect">
                <a:avLst/>
              </a:prstGeom>
            </p:spPr>
          </p:pic>
          <p:sp>
            <p:nvSpPr>
              <p:cNvPr id="5" name="Rectangle 4"/>
              <p:cNvSpPr/>
              <p:nvPr/>
            </p:nvSpPr>
            <p:spPr>
              <a:xfrm>
                <a:off x="842211" y="806116"/>
                <a:ext cx="8975558" cy="1323567"/>
              </a:xfrm>
              <a:prstGeom prst="rect">
                <a:avLst/>
              </a:prstGeom>
              <a:noFill/>
            </p:spPr>
            <p:txBody>
              <a:bodyPr wrap="square" lIns="91441" tIns="45720" rIns="91441" bIns="45720">
                <a:spAutoFit/>
              </a:bodyPr>
              <a:lstStyle/>
              <a:p>
                <a:pPr algn="ctr"/>
                <a:r>
                  <a:rPr lang="fr-FR" sz="8001"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PHALAENOPSIS</a:t>
                </a:r>
              </a:p>
            </p:txBody>
          </p:sp>
        </p:gr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309" y="2798517"/>
              <a:ext cx="5179022" cy="3680891"/>
            </a:xfrm>
            <a:prstGeom prst="rect">
              <a:avLst/>
            </a:prstGeom>
          </p:spPr>
        </p:pic>
      </p:grpSp>
    </p:spTree>
    <p:extLst>
      <p:ext uri="{BB962C8B-B14F-4D97-AF65-F5344CB8AC3E}">
        <p14:creationId xmlns:p14="http://schemas.microsoft.com/office/powerpoint/2010/main" val="30653146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37231" y="1230271"/>
            <a:ext cx="9217233" cy="5544614"/>
            <a:chOff x="-486769" y="1230270"/>
            <a:chExt cx="9217233" cy="5544614"/>
          </a:xfrm>
        </p:grpSpPr>
        <p:pic>
          <p:nvPicPr>
            <p:cNvPr id="3" name="object 3"/>
            <p:cNvPicPr/>
            <p:nvPr/>
          </p:nvPicPr>
          <p:blipFill>
            <a:blip r:embed="rId2" cstate="print"/>
            <a:stretch>
              <a:fillRect/>
            </a:stretch>
          </p:blipFill>
          <p:spPr>
            <a:xfrm>
              <a:off x="413541" y="1230270"/>
              <a:ext cx="8316923" cy="5544614"/>
            </a:xfrm>
            <a:prstGeom prst="rect">
              <a:avLst/>
            </a:prstGeom>
          </p:spPr>
        </p:pic>
        <p:pic>
          <p:nvPicPr>
            <p:cNvPr id="4" name="object 4"/>
            <p:cNvPicPr/>
            <p:nvPr/>
          </p:nvPicPr>
          <p:blipFill>
            <a:blip r:embed="rId3" cstate="print"/>
            <a:stretch>
              <a:fillRect/>
            </a:stretch>
          </p:blipFill>
          <p:spPr>
            <a:xfrm>
              <a:off x="-486769" y="2362576"/>
              <a:ext cx="7680006" cy="885305"/>
            </a:xfrm>
            <a:prstGeom prst="rect">
              <a:avLst/>
            </a:prstGeom>
          </p:spPr>
        </p:pic>
        <p:pic>
          <p:nvPicPr>
            <p:cNvPr id="5" name="object 5"/>
            <p:cNvPicPr/>
            <p:nvPr/>
          </p:nvPicPr>
          <p:blipFill>
            <a:blip r:embed="rId4" cstate="print"/>
            <a:stretch>
              <a:fillRect/>
            </a:stretch>
          </p:blipFill>
          <p:spPr>
            <a:xfrm>
              <a:off x="635923" y="3653443"/>
              <a:ext cx="3840479" cy="698269"/>
            </a:xfrm>
            <a:prstGeom prst="rect">
              <a:avLst/>
            </a:prstGeom>
          </p:spPr>
        </p:pic>
        <p:pic>
          <p:nvPicPr>
            <p:cNvPr id="6" name="object 6"/>
            <p:cNvPicPr/>
            <p:nvPr/>
          </p:nvPicPr>
          <p:blipFill>
            <a:blip r:embed="rId5" cstate="print"/>
            <a:stretch>
              <a:fillRect/>
            </a:stretch>
          </p:blipFill>
          <p:spPr>
            <a:xfrm>
              <a:off x="635923" y="4197927"/>
              <a:ext cx="4372494" cy="802178"/>
            </a:xfrm>
            <a:prstGeom prst="rect">
              <a:avLst/>
            </a:prstGeom>
          </p:spPr>
        </p:pic>
        <p:pic>
          <p:nvPicPr>
            <p:cNvPr id="7" name="object 7"/>
            <p:cNvPicPr/>
            <p:nvPr/>
          </p:nvPicPr>
          <p:blipFill>
            <a:blip r:embed="rId6" cstate="print"/>
            <a:stretch>
              <a:fillRect/>
            </a:stretch>
          </p:blipFill>
          <p:spPr>
            <a:xfrm>
              <a:off x="635923" y="4858788"/>
              <a:ext cx="7622769" cy="802178"/>
            </a:xfrm>
            <a:prstGeom prst="rect">
              <a:avLst/>
            </a:prstGeom>
          </p:spPr>
        </p:pic>
      </p:grpSp>
      <p:sp>
        <p:nvSpPr>
          <p:cNvPr id="8" name="object 8"/>
          <p:cNvSpPr txBox="1"/>
          <p:nvPr/>
        </p:nvSpPr>
        <p:spPr>
          <a:xfrm>
            <a:off x="2186940" y="3570856"/>
            <a:ext cx="7546975" cy="1997710"/>
          </a:xfrm>
          <a:prstGeom prst="rect">
            <a:avLst/>
          </a:prstGeom>
        </p:spPr>
        <p:txBody>
          <a:bodyPr vert="horz" wrap="square" lIns="0" tIns="119380" rIns="0" bIns="0" rtlCol="0">
            <a:spAutoFit/>
          </a:bodyPr>
          <a:lstStyle/>
          <a:p>
            <a:pPr marL="12700">
              <a:spcBef>
                <a:spcPts val="940"/>
              </a:spcBef>
              <a:tabLst>
                <a:tab pos="423545" algn="l"/>
              </a:tabLst>
            </a:pPr>
            <a:r>
              <a:rPr sz="2300" spc="100" dirty="0">
                <a:solidFill>
                  <a:srgbClr val="F9F9F9"/>
                </a:solidFill>
                <a:latin typeface="Cambria"/>
                <a:cs typeface="Cambria"/>
              </a:rPr>
              <a:t>▣</a:t>
            </a:r>
            <a:r>
              <a:rPr sz="2300" dirty="0">
                <a:solidFill>
                  <a:srgbClr val="F9F9F9"/>
                </a:solidFill>
                <a:latin typeface="Cambria"/>
                <a:cs typeface="Cambria"/>
              </a:rPr>
              <a:t>	</a:t>
            </a:r>
            <a:r>
              <a:rPr sz="3600" b="1" dirty="0">
                <a:solidFill>
                  <a:srgbClr val="FFFFFF"/>
                </a:solidFill>
                <a:latin typeface="Palatino Linotype"/>
                <a:cs typeface="Palatino Linotype"/>
              </a:rPr>
              <a:t>Je</a:t>
            </a:r>
            <a:r>
              <a:rPr sz="3600" b="1" spc="-30" dirty="0">
                <a:solidFill>
                  <a:srgbClr val="FFFFFF"/>
                </a:solidFill>
                <a:latin typeface="Palatino Linotype"/>
                <a:cs typeface="Palatino Linotype"/>
              </a:rPr>
              <a:t> </a:t>
            </a:r>
            <a:r>
              <a:rPr sz="3600" b="1" dirty="0">
                <a:solidFill>
                  <a:srgbClr val="FFFFFF"/>
                </a:solidFill>
                <a:latin typeface="Palatino Linotype"/>
                <a:cs typeface="Palatino Linotype"/>
              </a:rPr>
              <a:t>ne</a:t>
            </a:r>
            <a:r>
              <a:rPr sz="3600" b="1" spc="-30" dirty="0">
                <a:solidFill>
                  <a:srgbClr val="FFFFFF"/>
                </a:solidFill>
                <a:latin typeface="Palatino Linotype"/>
                <a:cs typeface="Palatino Linotype"/>
              </a:rPr>
              <a:t> </a:t>
            </a:r>
            <a:r>
              <a:rPr sz="3600" b="1" dirty="0">
                <a:solidFill>
                  <a:srgbClr val="FFFFFF"/>
                </a:solidFill>
                <a:latin typeface="Palatino Linotype"/>
                <a:cs typeface="Palatino Linotype"/>
              </a:rPr>
              <a:t>les</a:t>
            </a:r>
            <a:r>
              <a:rPr sz="3600" b="1" spc="-30" dirty="0">
                <a:solidFill>
                  <a:srgbClr val="FFFFFF"/>
                </a:solidFill>
                <a:latin typeface="Palatino Linotype"/>
                <a:cs typeface="Palatino Linotype"/>
              </a:rPr>
              <a:t> </a:t>
            </a:r>
            <a:r>
              <a:rPr sz="3600" b="1" dirty="0">
                <a:solidFill>
                  <a:srgbClr val="FFFFFF"/>
                </a:solidFill>
                <a:latin typeface="Palatino Linotype"/>
                <a:cs typeface="Palatino Linotype"/>
              </a:rPr>
              <a:t>tue</a:t>
            </a:r>
            <a:r>
              <a:rPr sz="3600" b="1" spc="-30" dirty="0">
                <a:solidFill>
                  <a:srgbClr val="FFFFFF"/>
                </a:solidFill>
                <a:latin typeface="Palatino Linotype"/>
                <a:cs typeface="Palatino Linotype"/>
              </a:rPr>
              <a:t> </a:t>
            </a:r>
            <a:r>
              <a:rPr sz="3600" b="1" spc="-25" dirty="0">
                <a:solidFill>
                  <a:srgbClr val="FFFFFF"/>
                </a:solidFill>
                <a:latin typeface="Palatino Linotype"/>
                <a:cs typeface="Palatino Linotype"/>
              </a:rPr>
              <a:t>pas</a:t>
            </a:r>
            <a:endParaRPr sz="3600">
              <a:latin typeface="Palatino Linotype"/>
              <a:cs typeface="Palatino Linotype"/>
            </a:endParaRPr>
          </a:p>
          <a:p>
            <a:pPr marL="12700">
              <a:spcBef>
                <a:spcPts val="844"/>
              </a:spcBef>
              <a:tabLst>
                <a:tab pos="423545" algn="l"/>
              </a:tabLst>
            </a:pPr>
            <a:r>
              <a:rPr sz="2300" spc="100" dirty="0">
                <a:solidFill>
                  <a:srgbClr val="F9F9F9"/>
                </a:solidFill>
                <a:latin typeface="Cambria"/>
                <a:cs typeface="Cambria"/>
              </a:rPr>
              <a:t>▣</a:t>
            </a:r>
            <a:r>
              <a:rPr sz="2300" dirty="0">
                <a:solidFill>
                  <a:srgbClr val="F9F9F9"/>
                </a:solidFill>
                <a:latin typeface="Cambria"/>
                <a:cs typeface="Cambria"/>
              </a:rPr>
              <a:t>	</a:t>
            </a:r>
            <a:r>
              <a:rPr sz="3600" b="1" dirty="0">
                <a:solidFill>
                  <a:srgbClr val="FFFFFF"/>
                </a:solidFill>
                <a:latin typeface="Palatino Linotype"/>
                <a:cs typeface="Palatino Linotype"/>
              </a:rPr>
              <a:t>Je</a:t>
            </a:r>
            <a:r>
              <a:rPr sz="3600" b="1" spc="-35" dirty="0">
                <a:solidFill>
                  <a:srgbClr val="FFFFFF"/>
                </a:solidFill>
                <a:latin typeface="Palatino Linotype"/>
                <a:cs typeface="Palatino Linotype"/>
              </a:rPr>
              <a:t> </a:t>
            </a:r>
            <a:r>
              <a:rPr sz="3600" b="1" dirty="0">
                <a:solidFill>
                  <a:srgbClr val="FFFFFF"/>
                </a:solidFill>
                <a:latin typeface="Palatino Linotype"/>
                <a:cs typeface="Palatino Linotype"/>
              </a:rPr>
              <a:t>les</a:t>
            </a:r>
            <a:r>
              <a:rPr sz="3600" b="1" spc="-35" dirty="0">
                <a:solidFill>
                  <a:srgbClr val="FFFFFF"/>
                </a:solidFill>
                <a:latin typeface="Palatino Linotype"/>
                <a:cs typeface="Palatino Linotype"/>
              </a:rPr>
              <a:t> </a:t>
            </a:r>
            <a:r>
              <a:rPr sz="3600" b="1" dirty="0">
                <a:solidFill>
                  <a:srgbClr val="FFFFFF"/>
                </a:solidFill>
                <a:latin typeface="Palatino Linotype"/>
                <a:cs typeface="Palatino Linotype"/>
              </a:rPr>
              <a:t>fais</a:t>
            </a:r>
            <a:r>
              <a:rPr sz="3600" b="1" spc="-35" dirty="0">
                <a:solidFill>
                  <a:srgbClr val="FFFFFF"/>
                </a:solidFill>
                <a:latin typeface="Palatino Linotype"/>
                <a:cs typeface="Palatino Linotype"/>
              </a:rPr>
              <a:t> </a:t>
            </a:r>
            <a:r>
              <a:rPr sz="3600" b="1" spc="-10" dirty="0">
                <a:solidFill>
                  <a:srgbClr val="FFFFFF"/>
                </a:solidFill>
                <a:latin typeface="Palatino Linotype"/>
                <a:cs typeface="Palatino Linotype"/>
              </a:rPr>
              <a:t>refleurir</a:t>
            </a:r>
            <a:endParaRPr sz="3600">
              <a:latin typeface="Palatino Linotype"/>
              <a:cs typeface="Palatino Linotype"/>
            </a:endParaRPr>
          </a:p>
          <a:p>
            <a:pPr marL="12700">
              <a:spcBef>
                <a:spcPts val="880"/>
              </a:spcBef>
              <a:tabLst>
                <a:tab pos="423545" algn="l"/>
              </a:tabLst>
            </a:pPr>
            <a:r>
              <a:rPr sz="2300" spc="100" dirty="0">
                <a:solidFill>
                  <a:srgbClr val="F9F9F9"/>
                </a:solidFill>
                <a:latin typeface="Cambria"/>
                <a:cs typeface="Cambria"/>
              </a:rPr>
              <a:t>▣</a:t>
            </a:r>
            <a:r>
              <a:rPr sz="2300" dirty="0">
                <a:solidFill>
                  <a:srgbClr val="F9F9F9"/>
                </a:solidFill>
                <a:latin typeface="Cambria"/>
                <a:cs typeface="Cambria"/>
              </a:rPr>
              <a:t>	</a:t>
            </a:r>
            <a:r>
              <a:rPr sz="3600" b="1" dirty="0">
                <a:solidFill>
                  <a:srgbClr val="FFFFFF"/>
                </a:solidFill>
                <a:latin typeface="Palatino Linotype"/>
                <a:cs typeface="Palatino Linotype"/>
              </a:rPr>
              <a:t>J’obtiens</a:t>
            </a:r>
            <a:r>
              <a:rPr sz="3600" b="1" spc="-80" dirty="0">
                <a:solidFill>
                  <a:srgbClr val="FFFFFF"/>
                </a:solidFill>
                <a:latin typeface="Palatino Linotype"/>
                <a:cs typeface="Palatino Linotype"/>
              </a:rPr>
              <a:t> </a:t>
            </a:r>
            <a:r>
              <a:rPr sz="3600" b="1" dirty="0">
                <a:solidFill>
                  <a:srgbClr val="FFFFFF"/>
                </a:solidFill>
                <a:latin typeface="Palatino Linotype"/>
                <a:cs typeface="Palatino Linotype"/>
              </a:rPr>
              <a:t>de</a:t>
            </a:r>
            <a:r>
              <a:rPr sz="3600" b="1" spc="-65" dirty="0">
                <a:solidFill>
                  <a:srgbClr val="FFFFFF"/>
                </a:solidFill>
                <a:latin typeface="Palatino Linotype"/>
                <a:cs typeface="Palatino Linotype"/>
              </a:rPr>
              <a:t> </a:t>
            </a:r>
            <a:r>
              <a:rPr sz="3600" b="1" dirty="0">
                <a:solidFill>
                  <a:srgbClr val="FFFFFF"/>
                </a:solidFill>
                <a:latin typeface="Palatino Linotype"/>
                <a:cs typeface="Palatino Linotype"/>
              </a:rPr>
              <a:t>plus</a:t>
            </a:r>
            <a:r>
              <a:rPr sz="3600" b="1" spc="-65" dirty="0">
                <a:solidFill>
                  <a:srgbClr val="FFFFFF"/>
                </a:solidFill>
                <a:latin typeface="Palatino Linotype"/>
                <a:cs typeface="Palatino Linotype"/>
              </a:rPr>
              <a:t> </a:t>
            </a:r>
            <a:r>
              <a:rPr sz="3600" b="1" dirty="0">
                <a:solidFill>
                  <a:srgbClr val="FFFFFF"/>
                </a:solidFill>
                <a:latin typeface="Palatino Linotype"/>
                <a:cs typeface="Palatino Linotype"/>
              </a:rPr>
              <a:t>en</a:t>
            </a:r>
            <a:r>
              <a:rPr sz="3600" b="1" spc="-65" dirty="0">
                <a:solidFill>
                  <a:srgbClr val="FFFFFF"/>
                </a:solidFill>
                <a:latin typeface="Palatino Linotype"/>
                <a:cs typeface="Palatino Linotype"/>
              </a:rPr>
              <a:t> </a:t>
            </a:r>
            <a:r>
              <a:rPr sz="3600" b="1" dirty="0">
                <a:solidFill>
                  <a:srgbClr val="FFFFFF"/>
                </a:solidFill>
                <a:latin typeface="Palatino Linotype"/>
                <a:cs typeface="Palatino Linotype"/>
              </a:rPr>
              <a:t>plus</a:t>
            </a:r>
            <a:r>
              <a:rPr sz="3600" b="1" spc="-70" dirty="0">
                <a:solidFill>
                  <a:srgbClr val="FFFFFF"/>
                </a:solidFill>
                <a:latin typeface="Palatino Linotype"/>
                <a:cs typeface="Palatino Linotype"/>
              </a:rPr>
              <a:t> </a:t>
            </a:r>
            <a:r>
              <a:rPr sz="3600" b="1" dirty="0">
                <a:solidFill>
                  <a:srgbClr val="FFFFFF"/>
                </a:solidFill>
                <a:latin typeface="Palatino Linotype"/>
                <a:cs typeface="Palatino Linotype"/>
              </a:rPr>
              <a:t>de</a:t>
            </a:r>
            <a:r>
              <a:rPr sz="3600" b="1" spc="-60" dirty="0">
                <a:solidFill>
                  <a:srgbClr val="FFFFFF"/>
                </a:solidFill>
                <a:latin typeface="Palatino Linotype"/>
                <a:cs typeface="Palatino Linotype"/>
              </a:rPr>
              <a:t> </a:t>
            </a:r>
            <a:r>
              <a:rPr sz="3600" b="1" spc="-10" dirty="0">
                <a:solidFill>
                  <a:srgbClr val="FFFFFF"/>
                </a:solidFill>
                <a:latin typeface="Palatino Linotype"/>
                <a:cs typeface="Palatino Linotype"/>
              </a:rPr>
              <a:t>fleurs</a:t>
            </a:r>
            <a:endParaRPr sz="3600">
              <a:latin typeface="Palatino Linotype"/>
              <a:cs typeface="Palatino Linotype"/>
            </a:endParaRPr>
          </a:p>
        </p:txBody>
      </p:sp>
      <p:sp>
        <p:nvSpPr>
          <p:cNvPr id="9" name="Rectangle 8"/>
          <p:cNvSpPr/>
          <p:nvPr/>
        </p:nvSpPr>
        <p:spPr>
          <a:xfrm>
            <a:off x="336687" y="145454"/>
            <a:ext cx="11269240" cy="923330"/>
          </a:xfrm>
          <a:prstGeom prst="rect">
            <a:avLst/>
          </a:prstGeom>
          <a:noFill/>
        </p:spPr>
        <p:txBody>
          <a:bodyPr wrap="none" lIns="91440" tIns="45720" rIns="91440" bIns="45720">
            <a:spAutoFit/>
          </a:bodyPr>
          <a:lstStyle/>
          <a:p>
            <a:pPr algn="ctr"/>
            <a:r>
              <a:rPr lang="fr-FR"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Faire refleurir votre orchidée…..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64697" y="180474"/>
            <a:ext cx="11927304" cy="369332"/>
          </a:xfrm>
          <a:prstGeom prst="rect">
            <a:avLst/>
          </a:prstGeom>
          <a:noFill/>
        </p:spPr>
        <p:txBody>
          <a:bodyPr wrap="square" rtlCol="0">
            <a:spAutoFit/>
          </a:bodyPr>
          <a:lstStyle/>
          <a:p>
            <a:endParaRPr lang="fr-FR"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58000"/>
          </a:xfrm>
          <a:prstGeom prst="rect">
            <a:avLst/>
          </a:prstGeom>
        </p:spPr>
      </p:pic>
    </p:spTree>
    <p:extLst>
      <p:ext uri="{BB962C8B-B14F-4D97-AF65-F5344CB8AC3E}">
        <p14:creationId xmlns:p14="http://schemas.microsoft.com/office/powerpoint/2010/main" val="1610980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3413" y="411588"/>
            <a:ext cx="9918001" cy="6617166"/>
          </a:xfrm>
          <a:prstGeom prst="rect">
            <a:avLst/>
          </a:prstGeom>
        </p:spPr>
      </p:pic>
      <p:grpSp>
        <p:nvGrpSpPr>
          <p:cNvPr id="2" name="object 2"/>
          <p:cNvGrpSpPr/>
          <p:nvPr/>
        </p:nvGrpSpPr>
        <p:grpSpPr>
          <a:xfrm>
            <a:off x="1706880" y="216131"/>
            <a:ext cx="8769985" cy="6214110"/>
            <a:chOff x="182879" y="216131"/>
            <a:chExt cx="8769985" cy="6214110"/>
          </a:xfrm>
        </p:grpSpPr>
        <p:pic>
          <p:nvPicPr>
            <p:cNvPr id="3" name="object 3"/>
            <p:cNvPicPr/>
            <p:nvPr/>
          </p:nvPicPr>
          <p:blipFill>
            <a:blip r:embed="rId3" cstate="print"/>
            <a:stretch>
              <a:fillRect/>
            </a:stretch>
          </p:blipFill>
          <p:spPr>
            <a:xfrm>
              <a:off x="1105592" y="216131"/>
              <a:ext cx="7003472" cy="1367443"/>
            </a:xfrm>
            <a:prstGeom prst="rect">
              <a:avLst/>
            </a:prstGeom>
          </p:spPr>
        </p:pic>
        <p:pic>
          <p:nvPicPr>
            <p:cNvPr id="4" name="object 4"/>
            <p:cNvPicPr/>
            <p:nvPr/>
          </p:nvPicPr>
          <p:blipFill>
            <a:blip r:embed="rId4" cstate="print"/>
            <a:stretch>
              <a:fillRect/>
            </a:stretch>
          </p:blipFill>
          <p:spPr>
            <a:xfrm>
              <a:off x="182879" y="1608512"/>
              <a:ext cx="8424948" cy="565265"/>
            </a:xfrm>
            <a:prstGeom prst="rect">
              <a:avLst/>
            </a:prstGeom>
          </p:spPr>
        </p:pic>
        <p:pic>
          <p:nvPicPr>
            <p:cNvPr id="5" name="object 5"/>
            <p:cNvPicPr/>
            <p:nvPr/>
          </p:nvPicPr>
          <p:blipFill>
            <a:blip r:embed="rId5" cstate="print"/>
            <a:stretch>
              <a:fillRect/>
            </a:stretch>
          </p:blipFill>
          <p:spPr>
            <a:xfrm>
              <a:off x="182879" y="2028305"/>
              <a:ext cx="7830588" cy="640079"/>
            </a:xfrm>
            <a:prstGeom prst="rect">
              <a:avLst/>
            </a:prstGeom>
          </p:spPr>
        </p:pic>
        <p:pic>
          <p:nvPicPr>
            <p:cNvPr id="6" name="object 6"/>
            <p:cNvPicPr/>
            <p:nvPr/>
          </p:nvPicPr>
          <p:blipFill>
            <a:blip r:embed="rId6" cstate="print"/>
            <a:stretch>
              <a:fillRect/>
            </a:stretch>
          </p:blipFill>
          <p:spPr>
            <a:xfrm>
              <a:off x="598516" y="2535381"/>
              <a:ext cx="7173883" cy="565265"/>
            </a:xfrm>
            <a:prstGeom prst="rect">
              <a:avLst/>
            </a:prstGeom>
          </p:spPr>
        </p:pic>
        <p:pic>
          <p:nvPicPr>
            <p:cNvPr id="7" name="object 7"/>
            <p:cNvPicPr/>
            <p:nvPr/>
          </p:nvPicPr>
          <p:blipFill>
            <a:blip r:embed="rId7" cstate="print"/>
            <a:stretch>
              <a:fillRect/>
            </a:stretch>
          </p:blipFill>
          <p:spPr>
            <a:xfrm>
              <a:off x="182879" y="2967643"/>
              <a:ext cx="8578734" cy="644236"/>
            </a:xfrm>
            <a:prstGeom prst="rect">
              <a:avLst/>
            </a:prstGeom>
          </p:spPr>
        </p:pic>
        <p:pic>
          <p:nvPicPr>
            <p:cNvPr id="8" name="object 8"/>
            <p:cNvPicPr/>
            <p:nvPr/>
          </p:nvPicPr>
          <p:blipFill>
            <a:blip r:embed="rId8" cstate="print"/>
            <a:stretch>
              <a:fillRect/>
            </a:stretch>
          </p:blipFill>
          <p:spPr>
            <a:xfrm>
              <a:off x="598516" y="3474720"/>
              <a:ext cx="8354291" cy="565265"/>
            </a:xfrm>
            <a:prstGeom prst="rect">
              <a:avLst/>
            </a:prstGeom>
          </p:spPr>
        </p:pic>
        <p:pic>
          <p:nvPicPr>
            <p:cNvPr id="9" name="object 9"/>
            <p:cNvPicPr/>
            <p:nvPr/>
          </p:nvPicPr>
          <p:blipFill>
            <a:blip r:embed="rId9" cstate="print"/>
            <a:stretch>
              <a:fillRect/>
            </a:stretch>
          </p:blipFill>
          <p:spPr>
            <a:xfrm>
              <a:off x="598516" y="3906981"/>
              <a:ext cx="910243" cy="565265"/>
            </a:xfrm>
            <a:prstGeom prst="rect">
              <a:avLst/>
            </a:prstGeom>
          </p:spPr>
        </p:pic>
        <p:pic>
          <p:nvPicPr>
            <p:cNvPr id="10" name="object 10"/>
            <p:cNvPicPr/>
            <p:nvPr/>
          </p:nvPicPr>
          <p:blipFill>
            <a:blip r:embed="rId10" cstate="print"/>
            <a:stretch>
              <a:fillRect/>
            </a:stretch>
          </p:blipFill>
          <p:spPr>
            <a:xfrm>
              <a:off x="182879" y="4339243"/>
              <a:ext cx="8312726" cy="644236"/>
            </a:xfrm>
            <a:prstGeom prst="rect">
              <a:avLst/>
            </a:prstGeom>
          </p:spPr>
        </p:pic>
        <p:pic>
          <p:nvPicPr>
            <p:cNvPr id="11" name="object 11"/>
            <p:cNvPicPr/>
            <p:nvPr/>
          </p:nvPicPr>
          <p:blipFill>
            <a:blip r:embed="rId11" cstate="print"/>
            <a:stretch>
              <a:fillRect/>
            </a:stretch>
          </p:blipFill>
          <p:spPr>
            <a:xfrm>
              <a:off x="598516" y="4846320"/>
              <a:ext cx="3271057" cy="565265"/>
            </a:xfrm>
            <a:prstGeom prst="rect">
              <a:avLst/>
            </a:prstGeom>
          </p:spPr>
        </p:pic>
        <p:pic>
          <p:nvPicPr>
            <p:cNvPr id="12" name="object 12"/>
            <p:cNvPicPr/>
            <p:nvPr/>
          </p:nvPicPr>
          <p:blipFill>
            <a:blip r:embed="rId12" cstate="print"/>
            <a:stretch>
              <a:fillRect/>
            </a:stretch>
          </p:blipFill>
          <p:spPr>
            <a:xfrm>
              <a:off x="182879" y="5266112"/>
              <a:ext cx="6446520" cy="644236"/>
            </a:xfrm>
            <a:prstGeom prst="rect">
              <a:avLst/>
            </a:prstGeom>
          </p:spPr>
        </p:pic>
        <p:pic>
          <p:nvPicPr>
            <p:cNvPr id="13" name="object 13"/>
            <p:cNvPicPr/>
            <p:nvPr/>
          </p:nvPicPr>
          <p:blipFill>
            <a:blip r:embed="rId13" cstate="print"/>
            <a:stretch>
              <a:fillRect/>
            </a:stretch>
          </p:blipFill>
          <p:spPr>
            <a:xfrm>
              <a:off x="182879" y="5785657"/>
              <a:ext cx="6812280" cy="644236"/>
            </a:xfrm>
            <a:prstGeom prst="rect">
              <a:avLst/>
            </a:prstGeom>
          </p:spPr>
        </p:pic>
      </p:grpSp>
      <p:sp>
        <p:nvSpPr>
          <p:cNvPr id="14" name="object 14"/>
          <p:cNvSpPr txBox="1"/>
          <p:nvPr/>
        </p:nvSpPr>
        <p:spPr>
          <a:xfrm>
            <a:off x="1729740" y="1555497"/>
            <a:ext cx="8689340" cy="4793615"/>
          </a:xfrm>
          <a:prstGeom prst="rect">
            <a:avLst/>
          </a:prstGeom>
        </p:spPr>
        <p:txBody>
          <a:bodyPr vert="horz" wrap="square" lIns="0" tIns="90170" rIns="0" bIns="0" rtlCol="0">
            <a:spAutoFit/>
          </a:bodyPr>
          <a:lstStyle/>
          <a:p>
            <a:pPr marL="12700">
              <a:spcBef>
                <a:spcPts val="710"/>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spc="50" dirty="0">
                <a:solidFill>
                  <a:srgbClr val="FFFFFF"/>
                </a:solidFill>
                <a:latin typeface="Cambria"/>
                <a:cs typeface="Cambria"/>
              </a:rPr>
              <a:t>Les</a:t>
            </a:r>
            <a:r>
              <a:rPr sz="2800" spc="100" dirty="0">
                <a:solidFill>
                  <a:srgbClr val="FFFFFF"/>
                </a:solidFill>
                <a:latin typeface="Cambria"/>
                <a:cs typeface="Cambria"/>
              </a:rPr>
              <a:t> </a:t>
            </a:r>
            <a:r>
              <a:rPr sz="2800" i="1" dirty="0">
                <a:solidFill>
                  <a:srgbClr val="FFFFFF"/>
                </a:solidFill>
                <a:latin typeface="Palatino Linotype"/>
                <a:cs typeface="Palatino Linotype"/>
              </a:rPr>
              <a:t>Phalaenopsis</a:t>
            </a:r>
            <a:r>
              <a:rPr sz="2800" i="1" spc="25" dirty="0">
                <a:solidFill>
                  <a:srgbClr val="FFFFFF"/>
                </a:solidFill>
                <a:latin typeface="Palatino Linotype"/>
                <a:cs typeface="Palatino Linotype"/>
              </a:rPr>
              <a:t> </a:t>
            </a:r>
            <a:r>
              <a:rPr sz="2800" dirty="0">
                <a:solidFill>
                  <a:srgbClr val="FFFFFF"/>
                </a:solidFill>
                <a:latin typeface="Cambria"/>
                <a:cs typeface="Cambria"/>
              </a:rPr>
              <a:t>sont</a:t>
            </a:r>
            <a:r>
              <a:rPr sz="2800" spc="100" dirty="0">
                <a:solidFill>
                  <a:srgbClr val="FFFFFF"/>
                </a:solidFill>
                <a:latin typeface="Cambria"/>
                <a:cs typeface="Cambria"/>
              </a:rPr>
              <a:t> </a:t>
            </a:r>
            <a:r>
              <a:rPr sz="2800" dirty="0">
                <a:solidFill>
                  <a:srgbClr val="FFFFFF"/>
                </a:solidFill>
                <a:latin typeface="Cambria"/>
                <a:cs typeface="Cambria"/>
              </a:rPr>
              <a:t>originaires</a:t>
            </a:r>
            <a:r>
              <a:rPr sz="2800" spc="105" dirty="0">
                <a:solidFill>
                  <a:srgbClr val="FFFFFF"/>
                </a:solidFill>
                <a:latin typeface="Cambria"/>
                <a:cs typeface="Cambria"/>
              </a:rPr>
              <a:t> </a:t>
            </a:r>
            <a:r>
              <a:rPr sz="2800" spc="110" dirty="0">
                <a:solidFill>
                  <a:srgbClr val="FFFFFF"/>
                </a:solidFill>
                <a:latin typeface="Cambria"/>
                <a:cs typeface="Cambria"/>
              </a:rPr>
              <a:t>d’Asie</a:t>
            </a:r>
            <a:r>
              <a:rPr sz="2800" spc="100" dirty="0">
                <a:solidFill>
                  <a:srgbClr val="FFFFFF"/>
                </a:solidFill>
                <a:latin typeface="Cambria"/>
                <a:cs typeface="Cambria"/>
              </a:rPr>
              <a:t> </a:t>
            </a:r>
            <a:r>
              <a:rPr sz="2800" spc="135" dirty="0">
                <a:solidFill>
                  <a:srgbClr val="FFFFFF"/>
                </a:solidFill>
                <a:latin typeface="Cambria"/>
                <a:cs typeface="Cambria"/>
              </a:rPr>
              <a:t>du</a:t>
            </a:r>
            <a:r>
              <a:rPr sz="2800" spc="105" dirty="0">
                <a:solidFill>
                  <a:srgbClr val="FFFFFF"/>
                </a:solidFill>
                <a:latin typeface="Cambria"/>
                <a:cs typeface="Cambria"/>
              </a:rPr>
              <a:t> </a:t>
            </a:r>
            <a:r>
              <a:rPr sz="2800" spc="80" dirty="0">
                <a:solidFill>
                  <a:srgbClr val="FFFFFF"/>
                </a:solidFill>
                <a:latin typeface="Cambria"/>
                <a:cs typeface="Cambria"/>
              </a:rPr>
              <a:t>Sud-</a:t>
            </a:r>
            <a:r>
              <a:rPr sz="2800" spc="-25" dirty="0">
                <a:solidFill>
                  <a:srgbClr val="FFFFFF"/>
                </a:solidFill>
                <a:latin typeface="Cambria"/>
                <a:cs typeface="Cambria"/>
              </a:rPr>
              <a:t>est</a:t>
            </a:r>
            <a:endParaRPr sz="2800">
              <a:latin typeface="Cambria"/>
              <a:cs typeface="Cambria"/>
            </a:endParaRPr>
          </a:p>
          <a:p>
            <a:pPr marL="431165" marR="940435" indent="-419100">
              <a:lnSpc>
                <a:spcPts val="3329"/>
              </a:lnSpc>
              <a:spcBef>
                <a:spcPts val="750"/>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dirty="0">
                <a:solidFill>
                  <a:srgbClr val="FFFFFF"/>
                </a:solidFill>
                <a:latin typeface="Cambria"/>
                <a:cs typeface="Cambria"/>
              </a:rPr>
              <a:t>Ils</a:t>
            </a:r>
            <a:r>
              <a:rPr sz="2800" spc="200" dirty="0">
                <a:solidFill>
                  <a:srgbClr val="FFFFFF"/>
                </a:solidFill>
                <a:latin typeface="Cambria"/>
                <a:cs typeface="Cambria"/>
              </a:rPr>
              <a:t> </a:t>
            </a:r>
            <a:r>
              <a:rPr sz="2800" dirty="0">
                <a:solidFill>
                  <a:srgbClr val="FFFFFF"/>
                </a:solidFill>
                <a:latin typeface="Cambria"/>
                <a:cs typeface="Cambria"/>
              </a:rPr>
              <a:t>sont</a:t>
            </a:r>
            <a:r>
              <a:rPr sz="2800" spc="200" dirty="0">
                <a:solidFill>
                  <a:srgbClr val="FFFFFF"/>
                </a:solidFill>
                <a:latin typeface="Cambria"/>
                <a:cs typeface="Cambria"/>
              </a:rPr>
              <a:t> </a:t>
            </a:r>
            <a:r>
              <a:rPr sz="2800" dirty="0">
                <a:solidFill>
                  <a:srgbClr val="FFFFFF"/>
                </a:solidFill>
                <a:latin typeface="Cambria"/>
                <a:cs typeface="Cambria"/>
              </a:rPr>
              <a:t>accrochés</a:t>
            </a:r>
            <a:r>
              <a:rPr sz="2800" spc="204" dirty="0">
                <a:solidFill>
                  <a:srgbClr val="FFFFFF"/>
                </a:solidFill>
                <a:latin typeface="Cambria"/>
                <a:cs typeface="Cambria"/>
              </a:rPr>
              <a:t> </a:t>
            </a:r>
            <a:r>
              <a:rPr sz="2800" dirty="0">
                <a:solidFill>
                  <a:srgbClr val="FFFFFF"/>
                </a:solidFill>
                <a:latin typeface="Cambria"/>
                <a:cs typeface="Cambria"/>
              </a:rPr>
              <a:t>vigoureusement</a:t>
            </a:r>
            <a:r>
              <a:rPr sz="2800" spc="200" dirty="0">
                <a:solidFill>
                  <a:srgbClr val="FFFFFF"/>
                </a:solidFill>
                <a:latin typeface="Cambria"/>
                <a:cs typeface="Cambria"/>
              </a:rPr>
              <a:t> </a:t>
            </a:r>
            <a:r>
              <a:rPr sz="2800" dirty="0">
                <a:solidFill>
                  <a:srgbClr val="FFFFFF"/>
                </a:solidFill>
                <a:latin typeface="Cambria"/>
                <a:cs typeface="Cambria"/>
              </a:rPr>
              <a:t>à</a:t>
            </a:r>
            <a:r>
              <a:rPr sz="2800" spc="200" dirty="0">
                <a:solidFill>
                  <a:srgbClr val="FFFFFF"/>
                </a:solidFill>
                <a:latin typeface="Cambria"/>
                <a:cs typeface="Cambria"/>
              </a:rPr>
              <a:t> </a:t>
            </a:r>
            <a:r>
              <a:rPr sz="2800" dirty="0">
                <a:solidFill>
                  <a:srgbClr val="FFFFFF"/>
                </a:solidFill>
                <a:latin typeface="Cambria"/>
                <a:cs typeface="Cambria"/>
              </a:rPr>
              <a:t>des</a:t>
            </a:r>
            <a:r>
              <a:rPr sz="2800" spc="204" dirty="0">
                <a:solidFill>
                  <a:srgbClr val="FFFFFF"/>
                </a:solidFill>
                <a:latin typeface="Cambria"/>
                <a:cs typeface="Cambria"/>
              </a:rPr>
              <a:t> </a:t>
            </a:r>
            <a:r>
              <a:rPr sz="2800" spc="-10" dirty="0">
                <a:solidFill>
                  <a:srgbClr val="FFFFFF"/>
                </a:solidFill>
                <a:latin typeface="Cambria"/>
                <a:cs typeface="Cambria"/>
              </a:rPr>
              <a:t>troncs </a:t>
            </a:r>
            <a:r>
              <a:rPr sz="2800" dirty="0">
                <a:solidFill>
                  <a:srgbClr val="FFFFFF"/>
                </a:solidFill>
                <a:latin typeface="Cambria"/>
                <a:cs typeface="Cambria"/>
              </a:rPr>
              <a:t>d’arbres</a:t>
            </a:r>
            <a:r>
              <a:rPr sz="2800" spc="120" dirty="0">
                <a:solidFill>
                  <a:srgbClr val="FFFFFF"/>
                </a:solidFill>
                <a:latin typeface="Cambria"/>
                <a:cs typeface="Cambria"/>
              </a:rPr>
              <a:t> </a:t>
            </a:r>
            <a:r>
              <a:rPr sz="2800" dirty="0">
                <a:solidFill>
                  <a:srgbClr val="FFFFFF"/>
                </a:solidFill>
                <a:latin typeface="Cambria"/>
                <a:cs typeface="Cambria"/>
              </a:rPr>
              <a:t>par</a:t>
            </a:r>
            <a:r>
              <a:rPr sz="2800" spc="125" dirty="0">
                <a:solidFill>
                  <a:srgbClr val="FFFFFF"/>
                </a:solidFill>
                <a:latin typeface="Cambria"/>
                <a:cs typeface="Cambria"/>
              </a:rPr>
              <a:t> </a:t>
            </a:r>
            <a:r>
              <a:rPr sz="2800" dirty="0">
                <a:solidFill>
                  <a:srgbClr val="FFFFFF"/>
                </a:solidFill>
                <a:latin typeface="Cambria"/>
                <a:cs typeface="Cambria"/>
              </a:rPr>
              <a:t>leurs</a:t>
            </a:r>
            <a:r>
              <a:rPr sz="2800" spc="120" dirty="0">
                <a:solidFill>
                  <a:srgbClr val="FFFFFF"/>
                </a:solidFill>
                <a:latin typeface="Cambria"/>
                <a:cs typeface="Cambria"/>
              </a:rPr>
              <a:t> </a:t>
            </a:r>
            <a:r>
              <a:rPr sz="2800" dirty="0">
                <a:solidFill>
                  <a:srgbClr val="FFFFFF"/>
                </a:solidFill>
                <a:latin typeface="Cambria"/>
                <a:cs typeface="Cambria"/>
              </a:rPr>
              <a:t>racines</a:t>
            </a:r>
            <a:r>
              <a:rPr sz="2800" spc="125" dirty="0">
                <a:solidFill>
                  <a:srgbClr val="FFFFFF"/>
                </a:solidFill>
                <a:latin typeface="Cambria"/>
                <a:cs typeface="Cambria"/>
              </a:rPr>
              <a:t> </a:t>
            </a:r>
            <a:r>
              <a:rPr sz="2800" dirty="0">
                <a:solidFill>
                  <a:srgbClr val="FFFFFF"/>
                </a:solidFill>
                <a:latin typeface="Cambria"/>
                <a:cs typeface="Cambria"/>
              </a:rPr>
              <a:t>(plantes</a:t>
            </a:r>
            <a:r>
              <a:rPr sz="2800" spc="125" dirty="0">
                <a:solidFill>
                  <a:srgbClr val="FFFFFF"/>
                </a:solidFill>
                <a:latin typeface="Cambria"/>
                <a:cs typeface="Cambria"/>
              </a:rPr>
              <a:t> </a:t>
            </a:r>
            <a:r>
              <a:rPr sz="2800" spc="-10" dirty="0">
                <a:solidFill>
                  <a:srgbClr val="FFFFFF"/>
                </a:solidFill>
                <a:latin typeface="Cambria"/>
                <a:cs typeface="Cambria"/>
              </a:rPr>
              <a:t>épiphytes)</a:t>
            </a:r>
            <a:endParaRPr sz="2800">
              <a:latin typeface="Cambria"/>
              <a:cs typeface="Cambria"/>
            </a:endParaRPr>
          </a:p>
          <a:p>
            <a:pPr marL="431165" marR="5080" indent="-419100">
              <a:lnSpc>
                <a:spcPct val="100099"/>
              </a:lnSpc>
              <a:spcBef>
                <a:spcPts val="600"/>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spc="50" dirty="0">
                <a:solidFill>
                  <a:srgbClr val="FFFFFF"/>
                </a:solidFill>
                <a:latin typeface="Cambria"/>
                <a:cs typeface="Cambria"/>
              </a:rPr>
              <a:t>Les</a:t>
            </a:r>
            <a:r>
              <a:rPr sz="2800" spc="90" dirty="0">
                <a:solidFill>
                  <a:srgbClr val="FFFFFF"/>
                </a:solidFill>
                <a:latin typeface="Cambria"/>
                <a:cs typeface="Cambria"/>
              </a:rPr>
              <a:t> </a:t>
            </a:r>
            <a:r>
              <a:rPr sz="2800" dirty="0">
                <a:solidFill>
                  <a:srgbClr val="FFFFFF"/>
                </a:solidFill>
                <a:latin typeface="Cambria"/>
                <a:cs typeface="Cambria"/>
              </a:rPr>
              <a:t>racines</a:t>
            </a:r>
            <a:r>
              <a:rPr sz="2800" spc="95" dirty="0">
                <a:solidFill>
                  <a:srgbClr val="FFFFFF"/>
                </a:solidFill>
                <a:latin typeface="Cambria"/>
                <a:cs typeface="Cambria"/>
              </a:rPr>
              <a:t> </a:t>
            </a:r>
            <a:r>
              <a:rPr sz="2800" dirty="0">
                <a:solidFill>
                  <a:srgbClr val="FFFFFF"/>
                </a:solidFill>
                <a:latin typeface="Cambria"/>
                <a:cs typeface="Cambria"/>
              </a:rPr>
              <a:t>absorbent</a:t>
            </a:r>
            <a:r>
              <a:rPr sz="2800" spc="95" dirty="0">
                <a:solidFill>
                  <a:srgbClr val="FFFFFF"/>
                </a:solidFill>
                <a:latin typeface="Cambria"/>
                <a:cs typeface="Cambria"/>
              </a:rPr>
              <a:t> </a:t>
            </a:r>
            <a:r>
              <a:rPr sz="2800" spc="60" dirty="0">
                <a:solidFill>
                  <a:srgbClr val="FFFFFF"/>
                </a:solidFill>
                <a:latin typeface="Cambria"/>
                <a:cs typeface="Cambria"/>
              </a:rPr>
              <a:t>l’eau</a:t>
            </a:r>
            <a:r>
              <a:rPr sz="2800" spc="95" dirty="0">
                <a:solidFill>
                  <a:srgbClr val="FFFFFF"/>
                </a:solidFill>
                <a:latin typeface="Cambria"/>
                <a:cs typeface="Cambria"/>
              </a:rPr>
              <a:t> </a:t>
            </a:r>
            <a:r>
              <a:rPr sz="2800" spc="55" dirty="0">
                <a:solidFill>
                  <a:srgbClr val="FFFFFF"/>
                </a:solidFill>
                <a:latin typeface="Cambria"/>
                <a:cs typeface="Cambria"/>
              </a:rPr>
              <a:t>qui</a:t>
            </a:r>
            <a:r>
              <a:rPr sz="2800" spc="90" dirty="0">
                <a:solidFill>
                  <a:srgbClr val="FFFFFF"/>
                </a:solidFill>
                <a:latin typeface="Cambria"/>
                <a:cs typeface="Cambria"/>
              </a:rPr>
              <a:t> </a:t>
            </a:r>
            <a:r>
              <a:rPr sz="2800" dirty="0">
                <a:solidFill>
                  <a:srgbClr val="FFFFFF"/>
                </a:solidFill>
                <a:latin typeface="Cambria"/>
                <a:cs typeface="Cambria"/>
              </a:rPr>
              <a:t>ruisselle</a:t>
            </a:r>
            <a:r>
              <a:rPr sz="2800" spc="95" dirty="0">
                <a:solidFill>
                  <a:srgbClr val="FFFFFF"/>
                </a:solidFill>
                <a:latin typeface="Cambria"/>
                <a:cs typeface="Cambria"/>
              </a:rPr>
              <a:t> </a:t>
            </a:r>
            <a:r>
              <a:rPr sz="2800" dirty="0">
                <a:solidFill>
                  <a:srgbClr val="FFFFFF"/>
                </a:solidFill>
                <a:latin typeface="Cambria"/>
                <a:cs typeface="Cambria"/>
              </a:rPr>
              <a:t>sur</a:t>
            </a:r>
            <a:r>
              <a:rPr sz="2800" spc="95" dirty="0">
                <a:solidFill>
                  <a:srgbClr val="FFFFFF"/>
                </a:solidFill>
                <a:latin typeface="Cambria"/>
                <a:cs typeface="Cambria"/>
              </a:rPr>
              <a:t> </a:t>
            </a:r>
            <a:r>
              <a:rPr sz="2800" dirty="0">
                <a:solidFill>
                  <a:srgbClr val="FFFFFF"/>
                </a:solidFill>
                <a:latin typeface="Cambria"/>
                <a:cs typeface="Cambria"/>
              </a:rPr>
              <a:t>le</a:t>
            </a:r>
            <a:r>
              <a:rPr sz="2800" spc="95" dirty="0">
                <a:solidFill>
                  <a:srgbClr val="FFFFFF"/>
                </a:solidFill>
                <a:latin typeface="Cambria"/>
                <a:cs typeface="Cambria"/>
              </a:rPr>
              <a:t> </a:t>
            </a:r>
            <a:r>
              <a:rPr sz="2800" spc="-10" dirty="0">
                <a:solidFill>
                  <a:srgbClr val="FFFFFF"/>
                </a:solidFill>
                <a:latin typeface="Cambria"/>
                <a:cs typeface="Cambria"/>
              </a:rPr>
              <a:t>tronc </a:t>
            </a:r>
            <a:r>
              <a:rPr sz="2800" spc="75" dirty="0">
                <a:solidFill>
                  <a:srgbClr val="FFFFFF"/>
                </a:solidFill>
                <a:latin typeface="Cambria"/>
                <a:cs typeface="Cambria"/>
              </a:rPr>
              <a:t>quand</a:t>
            </a:r>
            <a:r>
              <a:rPr sz="2800" spc="114" dirty="0">
                <a:solidFill>
                  <a:srgbClr val="FFFFFF"/>
                </a:solidFill>
                <a:latin typeface="Cambria"/>
                <a:cs typeface="Cambria"/>
              </a:rPr>
              <a:t> </a:t>
            </a:r>
            <a:r>
              <a:rPr sz="2800" dirty="0">
                <a:solidFill>
                  <a:srgbClr val="FFFFFF"/>
                </a:solidFill>
                <a:latin typeface="Cambria"/>
                <a:cs typeface="Cambria"/>
              </a:rPr>
              <a:t>il</a:t>
            </a:r>
            <a:r>
              <a:rPr sz="2800" spc="120" dirty="0">
                <a:solidFill>
                  <a:srgbClr val="FFFFFF"/>
                </a:solidFill>
                <a:latin typeface="Cambria"/>
                <a:cs typeface="Cambria"/>
              </a:rPr>
              <a:t> </a:t>
            </a:r>
            <a:r>
              <a:rPr sz="2800" spc="50" dirty="0">
                <a:solidFill>
                  <a:srgbClr val="FFFFFF"/>
                </a:solidFill>
                <a:latin typeface="Cambria"/>
                <a:cs typeface="Cambria"/>
              </a:rPr>
              <a:t>pleut,</a:t>
            </a:r>
            <a:r>
              <a:rPr sz="2800" spc="120" dirty="0">
                <a:solidFill>
                  <a:srgbClr val="FFFFFF"/>
                </a:solidFill>
                <a:latin typeface="Cambria"/>
                <a:cs typeface="Cambria"/>
              </a:rPr>
              <a:t> </a:t>
            </a:r>
            <a:r>
              <a:rPr sz="2800" spc="60" dirty="0">
                <a:solidFill>
                  <a:srgbClr val="FFFFFF"/>
                </a:solidFill>
                <a:latin typeface="Cambria"/>
                <a:cs typeface="Cambria"/>
              </a:rPr>
              <a:t>puis</a:t>
            </a:r>
            <a:r>
              <a:rPr sz="2800" spc="114" dirty="0">
                <a:solidFill>
                  <a:srgbClr val="FFFFFF"/>
                </a:solidFill>
                <a:latin typeface="Cambria"/>
                <a:cs typeface="Cambria"/>
              </a:rPr>
              <a:t> </a:t>
            </a:r>
            <a:r>
              <a:rPr sz="2800" dirty="0">
                <a:solidFill>
                  <a:srgbClr val="FFFFFF"/>
                </a:solidFill>
                <a:latin typeface="Cambria"/>
                <a:cs typeface="Cambria"/>
              </a:rPr>
              <a:t>sèchent</a:t>
            </a:r>
            <a:r>
              <a:rPr sz="2800" spc="120" dirty="0">
                <a:solidFill>
                  <a:srgbClr val="FFFFFF"/>
                </a:solidFill>
                <a:latin typeface="Cambria"/>
                <a:cs typeface="Cambria"/>
              </a:rPr>
              <a:t> </a:t>
            </a:r>
            <a:r>
              <a:rPr sz="2800" dirty="0">
                <a:solidFill>
                  <a:srgbClr val="FFFFFF"/>
                </a:solidFill>
                <a:latin typeface="Cambria"/>
                <a:cs typeface="Cambria"/>
              </a:rPr>
              <a:t>très</a:t>
            </a:r>
            <a:r>
              <a:rPr sz="2800" spc="120" dirty="0">
                <a:solidFill>
                  <a:srgbClr val="FFFFFF"/>
                </a:solidFill>
                <a:latin typeface="Cambria"/>
                <a:cs typeface="Cambria"/>
              </a:rPr>
              <a:t> </a:t>
            </a:r>
            <a:r>
              <a:rPr sz="2800" dirty="0">
                <a:solidFill>
                  <a:srgbClr val="FFFFFF"/>
                </a:solidFill>
                <a:latin typeface="Cambria"/>
                <a:cs typeface="Cambria"/>
              </a:rPr>
              <a:t>rapidement</a:t>
            </a:r>
            <a:r>
              <a:rPr sz="2800" spc="120" dirty="0">
                <a:solidFill>
                  <a:srgbClr val="FFFFFF"/>
                </a:solidFill>
                <a:latin typeface="Cambria"/>
                <a:cs typeface="Cambria"/>
              </a:rPr>
              <a:t> </a:t>
            </a:r>
            <a:r>
              <a:rPr sz="2800" dirty="0">
                <a:solidFill>
                  <a:srgbClr val="FFFFFF"/>
                </a:solidFill>
                <a:latin typeface="Cambria"/>
                <a:cs typeface="Cambria"/>
              </a:rPr>
              <a:t>après</a:t>
            </a:r>
            <a:r>
              <a:rPr sz="2800" spc="114" dirty="0">
                <a:solidFill>
                  <a:srgbClr val="FFFFFF"/>
                </a:solidFill>
                <a:latin typeface="Cambria"/>
                <a:cs typeface="Cambria"/>
              </a:rPr>
              <a:t> </a:t>
            </a:r>
            <a:r>
              <a:rPr sz="2800" spc="-25" dirty="0">
                <a:solidFill>
                  <a:srgbClr val="FFFFFF"/>
                </a:solidFill>
                <a:latin typeface="Cambria"/>
                <a:cs typeface="Cambria"/>
              </a:rPr>
              <a:t>la </a:t>
            </a:r>
            <a:r>
              <a:rPr sz="2800" spc="45" dirty="0">
                <a:solidFill>
                  <a:srgbClr val="FFFFFF"/>
                </a:solidFill>
                <a:latin typeface="Cambria"/>
                <a:cs typeface="Cambria"/>
              </a:rPr>
              <a:t>pluie</a:t>
            </a:r>
            <a:endParaRPr sz="2800">
              <a:latin typeface="Cambria"/>
              <a:cs typeface="Cambria"/>
            </a:endParaRPr>
          </a:p>
          <a:p>
            <a:pPr marL="431165" marR="457200" indent="-419100">
              <a:lnSpc>
                <a:spcPts val="3329"/>
              </a:lnSpc>
              <a:spcBef>
                <a:spcPts val="844"/>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spc="50" dirty="0">
                <a:solidFill>
                  <a:srgbClr val="FFFFFF"/>
                </a:solidFill>
                <a:latin typeface="Cambria"/>
                <a:cs typeface="Cambria"/>
              </a:rPr>
              <a:t>Les</a:t>
            </a:r>
            <a:r>
              <a:rPr sz="2800" spc="90" dirty="0">
                <a:solidFill>
                  <a:srgbClr val="FFFFFF"/>
                </a:solidFill>
                <a:latin typeface="Cambria"/>
                <a:cs typeface="Cambria"/>
              </a:rPr>
              <a:t> </a:t>
            </a:r>
            <a:r>
              <a:rPr sz="2800" dirty="0">
                <a:solidFill>
                  <a:srgbClr val="FFFFFF"/>
                </a:solidFill>
                <a:latin typeface="Cambria"/>
                <a:cs typeface="Cambria"/>
              </a:rPr>
              <a:t>plantes</a:t>
            </a:r>
            <a:r>
              <a:rPr sz="2800" spc="95" dirty="0">
                <a:solidFill>
                  <a:srgbClr val="FFFFFF"/>
                </a:solidFill>
                <a:latin typeface="Cambria"/>
                <a:cs typeface="Cambria"/>
              </a:rPr>
              <a:t> </a:t>
            </a:r>
            <a:r>
              <a:rPr sz="2800" dirty="0">
                <a:solidFill>
                  <a:srgbClr val="FFFFFF"/>
                </a:solidFill>
                <a:latin typeface="Cambria"/>
                <a:cs typeface="Cambria"/>
              </a:rPr>
              <a:t>se</a:t>
            </a:r>
            <a:r>
              <a:rPr sz="2800" spc="95" dirty="0">
                <a:solidFill>
                  <a:srgbClr val="FFFFFF"/>
                </a:solidFill>
                <a:latin typeface="Cambria"/>
                <a:cs typeface="Cambria"/>
              </a:rPr>
              <a:t> </a:t>
            </a:r>
            <a:r>
              <a:rPr sz="2800" dirty="0">
                <a:solidFill>
                  <a:srgbClr val="FFFFFF"/>
                </a:solidFill>
                <a:latin typeface="Cambria"/>
                <a:cs typeface="Cambria"/>
              </a:rPr>
              <a:t>nourrissent</a:t>
            </a:r>
            <a:r>
              <a:rPr sz="2800" spc="95" dirty="0">
                <a:solidFill>
                  <a:srgbClr val="FFFFFF"/>
                </a:solidFill>
                <a:latin typeface="Cambria"/>
                <a:cs typeface="Cambria"/>
              </a:rPr>
              <a:t> </a:t>
            </a:r>
            <a:r>
              <a:rPr sz="2800" spc="60" dirty="0">
                <a:solidFill>
                  <a:srgbClr val="FFFFFF"/>
                </a:solidFill>
                <a:latin typeface="Cambria"/>
                <a:cs typeface="Cambria"/>
              </a:rPr>
              <a:t>de</a:t>
            </a:r>
            <a:r>
              <a:rPr sz="2800" spc="95" dirty="0">
                <a:solidFill>
                  <a:srgbClr val="FFFFFF"/>
                </a:solidFill>
                <a:latin typeface="Cambria"/>
                <a:cs typeface="Cambria"/>
              </a:rPr>
              <a:t> </a:t>
            </a:r>
            <a:r>
              <a:rPr sz="2800" dirty="0">
                <a:solidFill>
                  <a:srgbClr val="FFFFFF"/>
                </a:solidFill>
                <a:latin typeface="Cambria"/>
                <a:cs typeface="Cambria"/>
              </a:rPr>
              <a:t>matières</a:t>
            </a:r>
            <a:r>
              <a:rPr sz="2800" spc="95" dirty="0">
                <a:solidFill>
                  <a:srgbClr val="FFFFFF"/>
                </a:solidFill>
                <a:latin typeface="Cambria"/>
                <a:cs typeface="Cambria"/>
              </a:rPr>
              <a:t> </a:t>
            </a:r>
            <a:r>
              <a:rPr sz="2800" spc="-10" dirty="0">
                <a:solidFill>
                  <a:srgbClr val="FFFFFF"/>
                </a:solidFill>
                <a:latin typeface="Cambria"/>
                <a:cs typeface="Cambria"/>
              </a:rPr>
              <a:t>organiques </a:t>
            </a:r>
            <a:r>
              <a:rPr sz="2800" dirty="0">
                <a:solidFill>
                  <a:srgbClr val="FFFFFF"/>
                </a:solidFill>
                <a:latin typeface="Cambria"/>
                <a:cs typeface="Cambria"/>
              </a:rPr>
              <a:t>dissoutes</a:t>
            </a:r>
            <a:r>
              <a:rPr sz="2800" spc="190" dirty="0">
                <a:solidFill>
                  <a:srgbClr val="FFFFFF"/>
                </a:solidFill>
                <a:latin typeface="Cambria"/>
                <a:cs typeface="Cambria"/>
              </a:rPr>
              <a:t> </a:t>
            </a:r>
            <a:r>
              <a:rPr sz="2800" spc="55" dirty="0">
                <a:solidFill>
                  <a:srgbClr val="FFFFFF"/>
                </a:solidFill>
                <a:latin typeface="Cambria"/>
                <a:cs typeface="Cambria"/>
              </a:rPr>
              <a:t>dans</a:t>
            </a:r>
            <a:r>
              <a:rPr sz="2800" spc="190" dirty="0">
                <a:solidFill>
                  <a:srgbClr val="FFFFFF"/>
                </a:solidFill>
                <a:latin typeface="Cambria"/>
                <a:cs typeface="Cambria"/>
              </a:rPr>
              <a:t> </a:t>
            </a:r>
            <a:r>
              <a:rPr sz="2800" spc="50" dirty="0">
                <a:solidFill>
                  <a:srgbClr val="FFFFFF"/>
                </a:solidFill>
                <a:latin typeface="Cambria"/>
                <a:cs typeface="Cambria"/>
              </a:rPr>
              <a:t>l’eau</a:t>
            </a:r>
            <a:endParaRPr sz="2800">
              <a:latin typeface="Cambria"/>
              <a:cs typeface="Cambria"/>
            </a:endParaRPr>
          </a:p>
          <a:p>
            <a:pPr marL="12700">
              <a:spcBef>
                <a:spcPts val="505"/>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spc="114" dirty="0">
                <a:solidFill>
                  <a:srgbClr val="FFFFFF"/>
                </a:solidFill>
                <a:latin typeface="Cambria"/>
                <a:cs typeface="Cambria"/>
              </a:rPr>
              <a:t>La</a:t>
            </a:r>
            <a:r>
              <a:rPr sz="2800" spc="30" dirty="0">
                <a:solidFill>
                  <a:srgbClr val="FFFFFF"/>
                </a:solidFill>
                <a:latin typeface="Cambria"/>
                <a:cs typeface="Cambria"/>
              </a:rPr>
              <a:t> </a:t>
            </a:r>
            <a:r>
              <a:rPr sz="2800" dirty="0">
                <a:solidFill>
                  <a:srgbClr val="FFFFFF"/>
                </a:solidFill>
                <a:latin typeface="Cambria"/>
                <a:cs typeface="Cambria"/>
              </a:rPr>
              <a:t>température</a:t>
            </a:r>
            <a:r>
              <a:rPr sz="2800" spc="35" dirty="0">
                <a:solidFill>
                  <a:srgbClr val="FFFFFF"/>
                </a:solidFill>
                <a:latin typeface="Cambria"/>
                <a:cs typeface="Cambria"/>
              </a:rPr>
              <a:t> </a:t>
            </a:r>
            <a:r>
              <a:rPr sz="2800" dirty="0">
                <a:solidFill>
                  <a:srgbClr val="FFFFFF"/>
                </a:solidFill>
                <a:latin typeface="Cambria"/>
                <a:cs typeface="Cambria"/>
              </a:rPr>
              <a:t>varie</a:t>
            </a:r>
            <a:r>
              <a:rPr sz="2800" spc="20" dirty="0">
                <a:solidFill>
                  <a:srgbClr val="FFFFFF"/>
                </a:solidFill>
                <a:latin typeface="Cambria"/>
                <a:cs typeface="Cambria"/>
              </a:rPr>
              <a:t> </a:t>
            </a:r>
            <a:r>
              <a:rPr sz="2800" dirty="0">
                <a:solidFill>
                  <a:srgbClr val="FFFFFF"/>
                </a:solidFill>
                <a:latin typeface="Cambria"/>
                <a:cs typeface="Cambria"/>
              </a:rPr>
              <a:t>entre</a:t>
            </a:r>
            <a:r>
              <a:rPr sz="2800" spc="35" dirty="0">
                <a:solidFill>
                  <a:srgbClr val="FFFFFF"/>
                </a:solidFill>
                <a:latin typeface="Cambria"/>
                <a:cs typeface="Cambria"/>
              </a:rPr>
              <a:t> </a:t>
            </a:r>
            <a:r>
              <a:rPr sz="2800" spc="-85" dirty="0">
                <a:solidFill>
                  <a:srgbClr val="FFFFFF"/>
                </a:solidFill>
                <a:latin typeface="Cambria"/>
                <a:cs typeface="Cambria"/>
              </a:rPr>
              <a:t>18</a:t>
            </a:r>
            <a:r>
              <a:rPr sz="2800" spc="30" dirty="0">
                <a:solidFill>
                  <a:srgbClr val="FFFFFF"/>
                </a:solidFill>
                <a:latin typeface="Cambria"/>
                <a:cs typeface="Cambria"/>
              </a:rPr>
              <a:t> </a:t>
            </a:r>
            <a:r>
              <a:rPr sz="2800" dirty="0">
                <a:solidFill>
                  <a:srgbClr val="FFFFFF"/>
                </a:solidFill>
                <a:latin typeface="Cambria"/>
                <a:cs typeface="Cambria"/>
              </a:rPr>
              <a:t>et</a:t>
            </a:r>
            <a:r>
              <a:rPr sz="2800" spc="35" dirty="0">
                <a:solidFill>
                  <a:srgbClr val="FFFFFF"/>
                </a:solidFill>
                <a:latin typeface="Cambria"/>
                <a:cs typeface="Cambria"/>
              </a:rPr>
              <a:t> </a:t>
            </a:r>
            <a:r>
              <a:rPr sz="2800" spc="-85" dirty="0">
                <a:solidFill>
                  <a:srgbClr val="FFFFFF"/>
                </a:solidFill>
                <a:latin typeface="Cambria"/>
                <a:cs typeface="Cambria"/>
              </a:rPr>
              <a:t>32</a:t>
            </a:r>
            <a:r>
              <a:rPr sz="2800" spc="30" dirty="0">
                <a:solidFill>
                  <a:srgbClr val="FFFFFF"/>
                </a:solidFill>
                <a:latin typeface="Cambria"/>
                <a:cs typeface="Cambria"/>
              </a:rPr>
              <a:t> </a:t>
            </a:r>
            <a:r>
              <a:rPr sz="2800" spc="210" dirty="0">
                <a:solidFill>
                  <a:srgbClr val="FFFFFF"/>
                </a:solidFill>
                <a:latin typeface="Cambria"/>
                <a:cs typeface="Cambria"/>
              </a:rPr>
              <a:t>°C</a:t>
            </a:r>
            <a:endParaRPr sz="2800">
              <a:latin typeface="Cambria"/>
              <a:cs typeface="Cambria"/>
            </a:endParaRPr>
          </a:p>
          <a:p>
            <a:pPr marL="12700">
              <a:spcBef>
                <a:spcPts val="740"/>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spc="60" dirty="0">
                <a:solidFill>
                  <a:srgbClr val="FFFFFF"/>
                </a:solidFill>
                <a:latin typeface="Cambria"/>
                <a:cs typeface="Cambria"/>
              </a:rPr>
              <a:t>L’humidité</a:t>
            </a:r>
            <a:r>
              <a:rPr sz="2800" spc="100" dirty="0">
                <a:solidFill>
                  <a:srgbClr val="FFFFFF"/>
                </a:solidFill>
                <a:latin typeface="Cambria"/>
                <a:cs typeface="Cambria"/>
              </a:rPr>
              <a:t> </a:t>
            </a:r>
            <a:r>
              <a:rPr sz="2800" dirty="0">
                <a:solidFill>
                  <a:srgbClr val="FFFFFF"/>
                </a:solidFill>
                <a:latin typeface="Cambria"/>
                <a:cs typeface="Cambria"/>
              </a:rPr>
              <a:t>relative</a:t>
            </a:r>
            <a:r>
              <a:rPr sz="2800" spc="105" dirty="0">
                <a:solidFill>
                  <a:srgbClr val="FFFFFF"/>
                </a:solidFill>
                <a:latin typeface="Cambria"/>
                <a:cs typeface="Cambria"/>
              </a:rPr>
              <a:t> </a:t>
            </a:r>
            <a:r>
              <a:rPr sz="2800" dirty="0">
                <a:solidFill>
                  <a:srgbClr val="FFFFFF"/>
                </a:solidFill>
                <a:latin typeface="Cambria"/>
                <a:cs typeface="Cambria"/>
              </a:rPr>
              <a:t>est</a:t>
            </a:r>
            <a:r>
              <a:rPr sz="2800" spc="105" dirty="0">
                <a:solidFill>
                  <a:srgbClr val="FFFFFF"/>
                </a:solidFill>
                <a:latin typeface="Cambria"/>
                <a:cs typeface="Cambria"/>
              </a:rPr>
              <a:t> </a:t>
            </a:r>
            <a:r>
              <a:rPr sz="2800" spc="80" dirty="0">
                <a:solidFill>
                  <a:srgbClr val="FFFFFF"/>
                </a:solidFill>
                <a:latin typeface="Cambria"/>
                <a:cs typeface="Cambria"/>
              </a:rPr>
              <a:t>au</a:t>
            </a:r>
            <a:r>
              <a:rPr sz="2800" spc="105" dirty="0">
                <a:solidFill>
                  <a:srgbClr val="FFFFFF"/>
                </a:solidFill>
                <a:latin typeface="Cambria"/>
                <a:cs typeface="Cambria"/>
              </a:rPr>
              <a:t> </a:t>
            </a:r>
            <a:r>
              <a:rPr sz="2800" dirty="0">
                <a:solidFill>
                  <a:srgbClr val="FFFFFF"/>
                </a:solidFill>
                <a:latin typeface="Cambria"/>
                <a:cs typeface="Cambria"/>
              </a:rPr>
              <a:t>dessus</a:t>
            </a:r>
            <a:r>
              <a:rPr sz="2800" spc="105" dirty="0">
                <a:solidFill>
                  <a:srgbClr val="FFFFFF"/>
                </a:solidFill>
                <a:latin typeface="Cambria"/>
                <a:cs typeface="Cambria"/>
              </a:rPr>
              <a:t> </a:t>
            </a:r>
            <a:r>
              <a:rPr sz="2800" spc="60" dirty="0">
                <a:solidFill>
                  <a:srgbClr val="FFFFFF"/>
                </a:solidFill>
                <a:latin typeface="Cambria"/>
                <a:cs typeface="Cambria"/>
              </a:rPr>
              <a:t>de</a:t>
            </a:r>
            <a:r>
              <a:rPr sz="2800" spc="105" dirty="0">
                <a:solidFill>
                  <a:srgbClr val="FFFFFF"/>
                </a:solidFill>
                <a:latin typeface="Cambria"/>
                <a:cs typeface="Cambria"/>
              </a:rPr>
              <a:t> </a:t>
            </a:r>
            <a:r>
              <a:rPr sz="2800" spc="-25" dirty="0">
                <a:solidFill>
                  <a:srgbClr val="FFFFFF"/>
                </a:solidFill>
                <a:latin typeface="Cambria"/>
                <a:cs typeface="Cambria"/>
              </a:rPr>
              <a:t>50%</a:t>
            </a:r>
            <a:endParaRPr sz="2800">
              <a:latin typeface="Cambria"/>
              <a:cs typeface="Cambri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247899" y="2"/>
            <a:ext cx="11543049" cy="6858000"/>
            <a:chOff x="247899" y="0"/>
            <a:chExt cx="11543049" cy="685800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899" y="0"/>
              <a:ext cx="2143125" cy="6858000"/>
            </a:xfrm>
            <a:prstGeom prst="rect">
              <a:avLst/>
            </a:prstGeom>
          </p:spPr>
        </p:pic>
        <p:sp>
          <p:nvSpPr>
            <p:cNvPr id="4" name="ZoneTexte 3"/>
            <p:cNvSpPr txBox="1"/>
            <p:nvPr/>
          </p:nvSpPr>
          <p:spPr>
            <a:xfrm>
              <a:off x="2671011" y="144378"/>
              <a:ext cx="9119937" cy="4893647"/>
            </a:xfrm>
            <a:prstGeom prst="rect">
              <a:avLst/>
            </a:prstGeom>
            <a:noFill/>
          </p:spPr>
          <p:txBody>
            <a:bodyPr wrap="square" rtlCol="0">
              <a:spAutoFit/>
            </a:bodyPr>
            <a:lstStyle/>
            <a:p>
              <a:r>
                <a:rPr lang="fr-FR" sz="2400" dirty="0"/>
                <a:t>Les Phalaenopsis</a:t>
              </a:r>
            </a:p>
            <a:p>
              <a:r>
                <a:rPr lang="fr-FR" sz="2400" dirty="0"/>
                <a:t> </a:t>
              </a:r>
            </a:p>
            <a:p>
              <a:r>
                <a:rPr lang="fr-FR" sz="2400" dirty="0"/>
                <a:t>De la sous famille des Epidendroideae, de la tribu des Vandeae et de la sous-tribu des Aeridinae.</a:t>
              </a:r>
            </a:p>
            <a:p>
              <a:r>
                <a:rPr lang="fr-FR" sz="2400" dirty="0"/>
                <a:t>Environ 76 espèces et hybrides naturels. Genre crée par Blume en 1825. Phalène = papillon et opsis = comme. </a:t>
              </a:r>
            </a:p>
            <a:p>
              <a:r>
                <a:rPr lang="fr-FR" sz="2400" dirty="0"/>
                <a:t>Plante monopodiale aux larges et longues feuilles, à l’aspect succulent. La hampe florale porte des fleurs au labelle trilobé, rares ou très nombreuses. La floraison peut durer plusieurs mois. Une légère baisse de la durée du jour et de la température induit la formation de la hampe florale.</a:t>
              </a:r>
            </a:p>
            <a:p>
              <a:endParaRPr lang="fr-FR" sz="2400" dirty="0"/>
            </a:p>
            <a:p>
              <a:endParaRPr lang="fr-FR" sz="2400" dirty="0"/>
            </a:p>
          </p:txBody>
        </p:sp>
      </p:grpSp>
    </p:spTree>
    <p:extLst>
      <p:ext uri="{BB962C8B-B14F-4D97-AF65-F5344CB8AC3E}">
        <p14:creationId xmlns:p14="http://schemas.microsoft.com/office/powerpoint/2010/main" val="3724068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216" y="191752"/>
            <a:ext cx="3153027" cy="3153027"/>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9284" y="1574799"/>
            <a:ext cx="3828047" cy="5104063"/>
          </a:xfrm>
          <a:prstGeom prst="rect">
            <a:avLst/>
          </a:prstGeom>
        </p:spPr>
      </p:pic>
      <p:sp>
        <p:nvSpPr>
          <p:cNvPr id="4" name="ZoneTexte 3"/>
          <p:cNvSpPr txBox="1"/>
          <p:nvPr/>
        </p:nvSpPr>
        <p:spPr>
          <a:xfrm>
            <a:off x="1010653" y="4126831"/>
            <a:ext cx="6424863" cy="1815882"/>
          </a:xfrm>
          <a:prstGeom prst="rect">
            <a:avLst/>
          </a:prstGeom>
          <a:noFill/>
        </p:spPr>
        <p:txBody>
          <a:bodyPr wrap="square" rtlCol="0">
            <a:spAutoFit/>
          </a:bodyPr>
          <a:lstStyle/>
          <a:p>
            <a:r>
              <a:rPr lang="fr-FR" sz="2800" dirty="0"/>
              <a:t>La hampe peut mesurer jusqu’à 1,20m et peut porter entre 10 et 15 fleurs de 12 cm de diamètre, appelé « orchidée de la lune » </a:t>
            </a:r>
          </a:p>
        </p:txBody>
      </p:sp>
      <p:sp>
        <p:nvSpPr>
          <p:cNvPr id="5" name="Rectangle 4"/>
          <p:cNvSpPr/>
          <p:nvPr/>
        </p:nvSpPr>
        <p:spPr>
          <a:xfrm>
            <a:off x="3682089" y="570590"/>
            <a:ext cx="7931980" cy="923330"/>
          </a:xfrm>
          <a:prstGeom prst="rect">
            <a:avLst/>
          </a:prstGeom>
          <a:noFill/>
        </p:spPr>
        <p:txBody>
          <a:bodyPr wrap="none" lIns="91440" tIns="45720" rIns="91440" bIns="45720">
            <a:spAutoFit/>
          </a:bodyPr>
          <a:lstStyle/>
          <a:p>
            <a:pPr algn="ctr"/>
            <a:r>
              <a:rPr lang="fr-FR"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Phalaenopsis amabilis</a:t>
            </a:r>
          </a:p>
        </p:txBody>
      </p:sp>
    </p:spTree>
    <p:extLst>
      <p:ext uri="{BB962C8B-B14F-4D97-AF65-F5344CB8AC3E}">
        <p14:creationId xmlns:p14="http://schemas.microsoft.com/office/powerpoint/2010/main" val="1747885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837" y="28903"/>
            <a:ext cx="9836762" cy="6562965"/>
          </a:xfrm>
          <a:prstGeom prst="rect">
            <a:avLst/>
          </a:prstGeom>
        </p:spPr>
      </p:pic>
      <p:grpSp>
        <p:nvGrpSpPr>
          <p:cNvPr id="2" name="object 2"/>
          <p:cNvGrpSpPr/>
          <p:nvPr/>
        </p:nvGrpSpPr>
        <p:grpSpPr>
          <a:xfrm>
            <a:off x="1706880" y="216131"/>
            <a:ext cx="8769985" cy="6214110"/>
            <a:chOff x="182879" y="216131"/>
            <a:chExt cx="8769985" cy="6214110"/>
          </a:xfrm>
        </p:grpSpPr>
        <p:pic>
          <p:nvPicPr>
            <p:cNvPr id="3" name="object 3"/>
            <p:cNvPicPr/>
            <p:nvPr/>
          </p:nvPicPr>
          <p:blipFill>
            <a:blip r:embed="rId3" cstate="print"/>
            <a:stretch>
              <a:fillRect/>
            </a:stretch>
          </p:blipFill>
          <p:spPr>
            <a:xfrm>
              <a:off x="1105592" y="216131"/>
              <a:ext cx="7003472" cy="1367443"/>
            </a:xfrm>
            <a:prstGeom prst="rect">
              <a:avLst/>
            </a:prstGeom>
          </p:spPr>
        </p:pic>
        <p:pic>
          <p:nvPicPr>
            <p:cNvPr id="4" name="object 4"/>
            <p:cNvPicPr/>
            <p:nvPr/>
          </p:nvPicPr>
          <p:blipFill>
            <a:blip r:embed="rId4" cstate="print"/>
            <a:stretch>
              <a:fillRect/>
            </a:stretch>
          </p:blipFill>
          <p:spPr>
            <a:xfrm>
              <a:off x="182879" y="1608512"/>
              <a:ext cx="8424948" cy="565265"/>
            </a:xfrm>
            <a:prstGeom prst="rect">
              <a:avLst/>
            </a:prstGeom>
          </p:spPr>
        </p:pic>
        <p:pic>
          <p:nvPicPr>
            <p:cNvPr id="5" name="object 5"/>
            <p:cNvPicPr/>
            <p:nvPr/>
          </p:nvPicPr>
          <p:blipFill>
            <a:blip r:embed="rId5" cstate="print"/>
            <a:stretch>
              <a:fillRect/>
            </a:stretch>
          </p:blipFill>
          <p:spPr>
            <a:xfrm>
              <a:off x="182879" y="2028305"/>
              <a:ext cx="7830588" cy="640079"/>
            </a:xfrm>
            <a:prstGeom prst="rect">
              <a:avLst/>
            </a:prstGeom>
          </p:spPr>
        </p:pic>
        <p:pic>
          <p:nvPicPr>
            <p:cNvPr id="6" name="object 6"/>
            <p:cNvPicPr/>
            <p:nvPr/>
          </p:nvPicPr>
          <p:blipFill>
            <a:blip r:embed="rId6" cstate="print"/>
            <a:stretch>
              <a:fillRect/>
            </a:stretch>
          </p:blipFill>
          <p:spPr>
            <a:xfrm>
              <a:off x="598516" y="2535381"/>
              <a:ext cx="7173883" cy="565265"/>
            </a:xfrm>
            <a:prstGeom prst="rect">
              <a:avLst/>
            </a:prstGeom>
          </p:spPr>
        </p:pic>
        <p:pic>
          <p:nvPicPr>
            <p:cNvPr id="7" name="object 7"/>
            <p:cNvPicPr/>
            <p:nvPr/>
          </p:nvPicPr>
          <p:blipFill>
            <a:blip r:embed="rId7" cstate="print"/>
            <a:stretch>
              <a:fillRect/>
            </a:stretch>
          </p:blipFill>
          <p:spPr>
            <a:xfrm>
              <a:off x="182879" y="2967643"/>
              <a:ext cx="8578734" cy="644236"/>
            </a:xfrm>
            <a:prstGeom prst="rect">
              <a:avLst/>
            </a:prstGeom>
          </p:spPr>
        </p:pic>
        <p:pic>
          <p:nvPicPr>
            <p:cNvPr id="8" name="object 8"/>
            <p:cNvPicPr/>
            <p:nvPr/>
          </p:nvPicPr>
          <p:blipFill>
            <a:blip r:embed="rId8" cstate="print"/>
            <a:stretch>
              <a:fillRect/>
            </a:stretch>
          </p:blipFill>
          <p:spPr>
            <a:xfrm>
              <a:off x="598516" y="3474720"/>
              <a:ext cx="8354291" cy="565265"/>
            </a:xfrm>
            <a:prstGeom prst="rect">
              <a:avLst/>
            </a:prstGeom>
          </p:spPr>
        </p:pic>
        <p:pic>
          <p:nvPicPr>
            <p:cNvPr id="9" name="object 9"/>
            <p:cNvPicPr/>
            <p:nvPr/>
          </p:nvPicPr>
          <p:blipFill>
            <a:blip r:embed="rId9" cstate="print"/>
            <a:stretch>
              <a:fillRect/>
            </a:stretch>
          </p:blipFill>
          <p:spPr>
            <a:xfrm>
              <a:off x="598516" y="3906981"/>
              <a:ext cx="910243" cy="565265"/>
            </a:xfrm>
            <a:prstGeom prst="rect">
              <a:avLst/>
            </a:prstGeom>
          </p:spPr>
        </p:pic>
        <p:pic>
          <p:nvPicPr>
            <p:cNvPr id="10" name="object 10"/>
            <p:cNvPicPr/>
            <p:nvPr/>
          </p:nvPicPr>
          <p:blipFill>
            <a:blip r:embed="rId10" cstate="print"/>
            <a:stretch>
              <a:fillRect/>
            </a:stretch>
          </p:blipFill>
          <p:spPr>
            <a:xfrm>
              <a:off x="182879" y="4339243"/>
              <a:ext cx="8312726" cy="644236"/>
            </a:xfrm>
            <a:prstGeom prst="rect">
              <a:avLst/>
            </a:prstGeom>
          </p:spPr>
        </p:pic>
        <p:pic>
          <p:nvPicPr>
            <p:cNvPr id="11" name="object 11"/>
            <p:cNvPicPr/>
            <p:nvPr/>
          </p:nvPicPr>
          <p:blipFill>
            <a:blip r:embed="rId11" cstate="print"/>
            <a:stretch>
              <a:fillRect/>
            </a:stretch>
          </p:blipFill>
          <p:spPr>
            <a:xfrm>
              <a:off x="598516" y="4846320"/>
              <a:ext cx="3271057" cy="565265"/>
            </a:xfrm>
            <a:prstGeom prst="rect">
              <a:avLst/>
            </a:prstGeom>
          </p:spPr>
        </p:pic>
        <p:pic>
          <p:nvPicPr>
            <p:cNvPr id="12" name="object 12"/>
            <p:cNvPicPr/>
            <p:nvPr/>
          </p:nvPicPr>
          <p:blipFill>
            <a:blip r:embed="rId12" cstate="print"/>
            <a:stretch>
              <a:fillRect/>
            </a:stretch>
          </p:blipFill>
          <p:spPr>
            <a:xfrm>
              <a:off x="182879" y="5266112"/>
              <a:ext cx="6446520" cy="644236"/>
            </a:xfrm>
            <a:prstGeom prst="rect">
              <a:avLst/>
            </a:prstGeom>
          </p:spPr>
        </p:pic>
        <p:pic>
          <p:nvPicPr>
            <p:cNvPr id="13" name="object 13"/>
            <p:cNvPicPr/>
            <p:nvPr/>
          </p:nvPicPr>
          <p:blipFill>
            <a:blip r:embed="rId13" cstate="print"/>
            <a:stretch>
              <a:fillRect/>
            </a:stretch>
          </p:blipFill>
          <p:spPr>
            <a:xfrm>
              <a:off x="182879" y="5785657"/>
              <a:ext cx="6812280" cy="644236"/>
            </a:xfrm>
            <a:prstGeom prst="rect">
              <a:avLst/>
            </a:prstGeom>
          </p:spPr>
        </p:pic>
      </p:grpSp>
      <p:sp>
        <p:nvSpPr>
          <p:cNvPr id="14" name="object 14"/>
          <p:cNvSpPr txBox="1"/>
          <p:nvPr/>
        </p:nvSpPr>
        <p:spPr>
          <a:xfrm>
            <a:off x="1729740" y="1555497"/>
            <a:ext cx="8689340" cy="4793615"/>
          </a:xfrm>
          <a:prstGeom prst="rect">
            <a:avLst/>
          </a:prstGeom>
        </p:spPr>
        <p:txBody>
          <a:bodyPr vert="horz" wrap="square" lIns="0" tIns="90170" rIns="0" bIns="0" rtlCol="0">
            <a:spAutoFit/>
          </a:bodyPr>
          <a:lstStyle/>
          <a:p>
            <a:pPr marL="12700">
              <a:spcBef>
                <a:spcPts val="710"/>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spc="50" dirty="0">
                <a:solidFill>
                  <a:srgbClr val="FFFFFF"/>
                </a:solidFill>
                <a:latin typeface="Cambria"/>
                <a:cs typeface="Cambria"/>
              </a:rPr>
              <a:t>Les</a:t>
            </a:r>
            <a:r>
              <a:rPr sz="2800" spc="100" dirty="0">
                <a:solidFill>
                  <a:srgbClr val="FFFFFF"/>
                </a:solidFill>
                <a:latin typeface="Cambria"/>
                <a:cs typeface="Cambria"/>
              </a:rPr>
              <a:t> </a:t>
            </a:r>
            <a:r>
              <a:rPr sz="2800" i="1" dirty="0">
                <a:solidFill>
                  <a:srgbClr val="FFFFFF"/>
                </a:solidFill>
                <a:latin typeface="Palatino Linotype"/>
                <a:cs typeface="Palatino Linotype"/>
              </a:rPr>
              <a:t>Phalaenopsis</a:t>
            </a:r>
            <a:r>
              <a:rPr sz="2800" i="1" spc="25" dirty="0">
                <a:solidFill>
                  <a:srgbClr val="FFFFFF"/>
                </a:solidFill>
                <a:latin typeface="Palatino Linotype"/>
                <a:cs typeface="Palatino Linotype"/>
              </a:rPr>
              <a:t> </a:t>
            </a:r>
            <a:r>
              <a:rPr sz="2800" dirty="0">
                <a:solidFill>
                  <a:srgbClr val="FFFFFF"/>
                </a:solidFill>
                <a:latin typeface="Cambria"/>
                <a:cs typeface="Cambria"/>
              </a:rPr>
              <a:t>sont</a:t>
            </a:r>
            <a:r>
              <a:rPr sz="2800" spc="100" dirty="0">
                <a:solidFill>
                  <a:srgbClr val="FFFFFF"/>
                </a:solidFill>
                <a:latin typeface="Cambria"/>
                <a:cs typeface="Cambria"/>
              </a:rPr>
              <a:t> </a:t>
            </a:r>
            <a:r>
              <a:rPr sz="2800" dirty="0">
                <a:solidFill>
                  <a:srgbClr val="FFFFFF"/>
                </a:solidFill>
                <a:latin typeface="Cambria"/>
                <a:cs typeface="Cambria"/>
              </a:rPr>
              <a:t>originaires</a:t>
            </a:r>
            <a:r>
              <a:rPr sz="2800" spc="105" dirty="0">
                <a:solidFill>
                  <a:srgbClr val="FFFFFF"/>
                </a:solidFill>
                <a:latin typeface="Cambria"/>
                <a:cs typeface="Cambria"/>
              </a:rPr>
              <a:t> </a:t>
            </a:r>
            <a:r>
              <a:rPr sz="2800" spc="110" dirty="0">
                <a:solidFill>
                  <a:srgbClr val="FFFFFF"/>
                </a:solidFill>
                <a:latin typeface="Cambria"/>
                <a:cs typeface="Cambria"/>
              </a:rPr>
              <a:t>d’Asie</a:t>
            </a:r>
            <a:r>
              <a:rPr sz="2800" spc="100" dirty="0">
                <a:solidFill>
                  <a:srgbClr val="FFFFFF"/>
                </a:solidFill>
                <a:latin typeface="Cambria"/>
                <a:cs typeface="Cambria"/>
              </a:rPr>
              <a:t> </a:t>
            </a:r>
            <a:r>
              <a:rPr sz="2800" spc="135" dirty="0">
                <a:solidFill>
                  <a:srgbClr val="FFFFFF"/>
                </a:solidFill>
                <a:latin typeface="Cambria"/>
                <a:cs typeface="Cambria"/>
              </a:rPr>
              <a:t>du</a:t>
            </a:r>
            <a:r>
              <a:rPr sz="2800" spc="105" dirty="0">
                <a:solidFill>
                  <a:srgbClr val="FFFFFF"/>
                </a:solidFill>
                <a:latin typeface="Cambria"/>
                <a:cs typeface="Cambria"/>
              </a:rPr>
              <a:t> </a:t>
            </a:r>
            <a:r>
              <a:rPr sz="2800" spc="80" dirty="0">
                <a:solidFill>
                  <a:srgbClr val="FFFFFF"/>
                </a:solidFill>
                <a:latin typeface="Cambria"/>
                <a:cs typeface="Cambria"/>
              </a:rPr>
              <a:t>Sud-</a:t>
            </a:r>
            <a:r>
              <a:rPr sz="2800" spc="-25" dirty="0">
                <a:solidFill>
                  <a:srgbClr val="FFFFFF"/>
                </a:solidFill>
                <a:latin typeface="Cambria"/>
                <a:cs typeface="Cambria"/>
              </a:rPr>
              <a:t>est</a:t>
            </a:r>
            <a:endParaRPr sz="2800">
              <a:latin typeface="Cambria"/>
              <a:cs typeface="Cambria"/>
            </a:endParaRPr>
          </a:p>
          <a:p>
            <a:pPr marL="431165" marR="940435" indent="-419100">
              <a:lnSpc>
                <a:spcPts val="3329"/>
              </a:lnSpc>
              <a:spcBef>
                <a:spcPts val="750"/>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dirty="0">
                <a:solidFill>
                  <a:srgbClr val="FFFFFF"/>
                </a:solidFill>
                <a:latin typeface="Cambria"/>
                <a:cs typeface="Cambria"/>
              </a:rPr>
              <a:t>Ils</a:t>
            </a:r>
            <a:r>
              <a:rPr sz="2800" spc="200" dirty="0">
                <a:solidFill>
                  <a:srgbClr val="FFFFFF"/>
                </a:solidFill>
                <a:latin typeface="Cambria"/>
                <a:cs typeface="Cambria"/>
              </a:rPr>
              <a:t> </a:t>
            </a:r>
            <a:r>
              <a:rPr sz="2800" dirty="0">
                <a:solidFill>
                  <a:srgbClr val="FFFFFF"/>
                </a:solidFill>
                <a:latin typeface="Cambria"/>
                <a:cs typeface="Cambria"/>
              </a:rPr>
              <a:t>sont</a:t>
            </a:r>
            <a:r>
              <a:rPr sz="2800" spc="200" dirty="0">
                <a:solidFill>
                  <a:srgbClr val="FFFFFF"/>
                </a:solidFill>
                <a:latin typeface="Cambria"/>
                <a:cs typeface="Cambria"/>
              </a:rPr>
              <a:t> </a:t>
            </a:r>
            <a:r>
              <a:rPr sz="2800" dirty="0">
                <a:solidFill>
                  <a:srgbClr val="FFFFFF"/>
                </a:solidFill>
                <a:latin typeface="Cambria"/>
                <a:cs typeface="Cambria"/>
              </a:rPr>
              <a:t>accrochés</a:t>
            </a:r>
            <a:r>
              <a:rPr sz="2800" spc="204" dirty="0">
                <a:solidFill>
                  <a:srgbClr val="FFFFFF"/>
                </a:solidFill>
                <a:latin typeface="Cambria"/>
                <a:cs typeface="Cambria"/>
              </a:rPr>
              <a:t> </a:t>
            </a:r>
            <a:r>
              <a:rPr sz="2800" dirty="0">
                <a:solidFill>
                  <a:srgbClr val="FFFFFF"/>
                </a:solidFill>
                <a:latin typeface="Cambria"/>
                <a:cs typeface="Cambria"/>
              </a:rPr>
              <a:t>vigoureusement</a:t>
            </a:r>
            <a:r>
              <a:rPr sz="2800" spc="200" dirty="0">
                <a:solidFill>
                  <a:srgbClr val="FFFFFF"/>
                </a:solidFill>
                <a:latin typeface="Cambria"/>
                <a:cs typeface="Cambria"/>
              </a:rPr>
              <a:t> </a:t>
            </a:r>
            <a:r>
              <a:rPr sz="2800" dirty="0">
                <a:solidFill>
                  <a:srgbClr val="FFFFFF"/>
                </a:solidFill>
                <a:latin typeface="Cambria"/>
                <a:cs typeface="Cambria"/>
              </a:rPr>
              <a:t>à</a:t>
            </a:r>
            <a:r>
              <a:rPr sz="2800" spc="200" dirty="0">
                <a:solidFill>
                  <a:srgbClr val="FFFFFF"/>
                </a:solidFill>
                <a:latin typeface="Cambria"/>
                <a:cs typeface="Cambria"/>
              </a:rPr>
              <a:t> </a:t>
            </a:r>
            <a:r>
              <a:rPr sz="2800" dirty="0">
                <a:solidFill>
                  <a:srgbClr val="FFFFFF"/>
                </a:solidFill>
                <a:latin typeface="Cambria"/>
                <a:cs typeface="Cambria"/>
              </a:rPr>
              <a:t>des</a:t>
            </a:r>
            <a:r>
              <a:rPr sz="2800" spc="204" dirty="0">
                <a:solidFill>
                  <a:srgbClr val="FFFFFF"/>
                </a:solidFill>
                <a:latin typeface="Cambria"/>
                <a:cs typeface="Cambria"/>
              </a:rPr>
              <a:t> </a:t>
            </a:r>
            <a:r>
              <a:rPr sz="2800" spc="-10" dirty="0">
                <a:solidFill>
                  <a:srgbClr val="FFFFFF"/>
                </a:solidFill>
                <a:latin typeface="Cambria"/>
                <a:cs typeface="Cambria"/>
              </a:rPr>
              <a:t>troncs </a:t>
            </a:r>
            <a:r>
              <a:rPr sz="2800" dirty="0">
                <a:solidFill>
                  <a:srgbClr val="FFFFFF"/>
                </a:solidFill>
                <a:latin typeface="Cambria"/>
                <a:cs typeface="Cambria"/>
              </a:rPr>
              <a:t>d’arbres</a:t>
            </a:r>
            <a:r>
              <a:rPr sz="2800" spc="120" dirty="0">
                <a:solidFill>
                  <a:srgbClr val="FFFFFF"/>
                </a:solidFill>
                <a:latin typeface="Cambria"/>
                <a:cs typeface="Cambria"/>
              </a:rPr>
              <a:t> </a:t>
            </a:r>
            <a:r>
              <a:rPr sz="2800" dirty="0">
                <a:solidFill>
                  <a:srgbClr val="FFFFFF"/>
                </a:solidFill>
                <a:latin typeface="Cambria"/>
                <a:cs typeface="Cambria"/>
              </a:rPr>
              <a:t>par</a:t>
            </a:r>
            <a:r>
              <a:rPr sz="2800" spc="125" dirty="0">
                <a:solidFill>
                  <a:srgbClr val="FFFFFF"/>
                </a:solidFill>
                <a:latin typeface="Cambria"/>
                <a:cs typeface="Cambria"/>
              </a:rPr>
              <a:t> </a:t>
            </a:r>
            <a:r>
              <a:rPr sz="2800" dirty="0">
                <a:solidFill>
                  <a:srgbClr val="FFFFFF"/>
                </a:solidFill>
                <a:latin typeface="Cambria"/>
                <a:cs typeface="Cambria"/>
              </a:rPr>
              <a:t>leurs</a:t>
            </a:r>
            <a:r>
              <a:rPr sz="2800" spc="120" dirty="0">
                <a:solidFill>
                  <a:srgbClr val="FFFFFF"/>
                </a:solidFill>
                <a:latin typeface="Cambria"/>
                <a:cs typeface="Cambria"/>
              </a:rPr>
              <a:t> </a:t>
            </a:r>
            <a:r>
              <a:rPr sz="2800" dirty="0">
                <a:solidFill>
                  <a:srgbClr val="FFFFFF"/>
                </a:solidFill>
                <a:latin typeface="Cambria"/>
                <a:cs typeface="Cambria"/>
              </a:rPr>
              <a:t>racines</a:t>
            </a:r>
            <a:r>
              <a:rPr sz="2800" spc="125" dirty="0">
                <a:solidFill>
                  <a:srgbClr val="FFFFFF"/>
                </a:solidFill>
                <a:latin typeface="Cambria"/>
                <a:cs typeface="Cambria"/>
              </a:rPr>
              <a:t> </a:t>
            </a:r>
            <a:r>
              <a:rPr sz="2800" dirty="0">
                <a:solidFill>
                  <a:srgbClr val="FFFFFF"/>
                </a:solidFill>
                <a:latin typeface="Cambria"/>
                <a:cs typeface="Cambria"/>
              </a:rPr>
              <a:t>(plantes</a:t>
            </a:r>
            <a:r>
              <a:rPr sz="2800" spc="125" dirty="0">
                <a:solidFill>
                  <a:srgbClr val="FFFFFF"/>
                </a:solidFill>
                <a:latin typeface="Cambria"/>
                <a:cs typeface="Cambria"/>
              </a:rPr>
              <a:t> </a:t>
            </a:r>
            <a:r>
              <a:rPr sz="2800" spc="-10" dirty="0">
                <a:solidFill>
                  <a:srgbClr val="FFFFFF"/>
                </a:solidFill>
                <a:latin typeface="Cambria"/>
                <a:cs typeface="Cambria"/>
              </a:rPr>
              <a:t>épiphytes)</a:t>
            </a:r>
            <a:endParaRPr sz="2800">
              <a:latin typeface="Cambria"/>
              <a:cs typeface="Cambria"/>
            </a:endParaRPr>
          </a:p>
          <a:p>
            <a:pPr marL="431165" marR="5080" indent="-419100">
              <a:lnSpc>
                <a:spcPct val="100099"/>
              </a:lnSpc>
              <a:spcBef>
                <a:spcPts val="600"/>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spc="50" dirty="0">
                <a:solidFill>
                  <a:srgbClr val="FFFFFF"/>
                </a:solidFill>
                <a:latin typeface="Cambria"/>
                <a:cs typeface="Cambria"/>
              </a:rPr>
              <a:t>Les</a:t>
            </a:r>
            <a:r>
              <a:rPr sz="2800" spc="90" dirty="0">
                <a:solidFill>
                  <a:srgbClr val="FFFFFF"/>
                </a:solidFill>
                <a:latin typeface="Cambria"/>
                <a:cs typeface="Cambria"/>
              </a:rPr>
              <a:t> </a:t>
            </a:r>
            <a:r>
              <a:rPr sz="2800" dirty="0">
                <a:solidFill>
                  <a:srgbClr val="FFFFFF"/>
                </a:solidFill>
                <a:latin typeface="Cambria"/>
                <a:cs typeface="Cambria"/>
              </a:rPr>
              <a:t>racines</a:t>
            </a:r>
            <a:r>
              <a:rPr sz="2800" spc="95" dirty="0">
                <a:solidFill>
                  <a:srgbClr val="FFFFFF"/>
                </a:solidFill>
                <a:latin typeface="Cambria"/>
                <a:cs typeface="Cambria"/>
              </a:rPr>
              <a:t> </a:t>
            </a:r>
            <a:r>
              <a:rPr sz="2800" dirty="0">
                <a:solidFill>
                  <a:srgbClr val="FFFFFF"/>
                </a:solidFill>
                <a:latin typeface="Cambria"/>
                <a:cs typeface="Cambria"/>
              </a:rPr>
              <a:t>absorbent</a:t>
            </a:r>
            <a:r>
              <a:rPr sz="2800" spc="95" dirty="0">
                <a:solidFill>
                  <a:srgbClr val="FFFFFF"/>
                </a:solidFill>
                <a:latin typeface="Cambria"/>
                <a:cs typeface="Cambria"/>
              </a:rPr>
              <a:t> </a:t>
            </a:r>
            <a:r>
              <a:rPr sz="2800" spc="60" dirty="0">
                <a:solidFill>
                  <a:srgbClr val="FFFFFF"/>
                </a:solidFill>
                <a:latin typeface="Cambria"/>
                <a:cs typeface="Cambria"/>
              </a:rPr>
              <a:t>l’eau</a:t>
            </a:r>
            <a:r>
              <a:rPr sz="2800" spc="95" dirty="0">
                <a:solidFill>
                  <a:srgbClr val="FFFFFF"/>
                </a:solidFill>
                <a:latin typeface="Cambria"/>
                <a:cs typeface="Cambria"/>
              </a:rPr>
              <a:t> </a:t>
            </a:r>
            <a:r>
              <a:rPr sz="2800" spc="55" dirty="0">
                <a:solidFill>
                  <a:srgbClr val="FFFFFF"/>
                </a:solidFill>
                <a:latin typeface="Cambria"/>
                <a:cs typeface="Cambria"/>
              </a:rPr>
              <a:t>qui</a:t>
            </a:r>
            <a:r>
              <a:rPr sz="2800" spc="90" dirty="0">
                <a:solidFill>
                  <a:srgbClr val="FFFFFF"/>
                </a:solidFill>
                <a:latin typeface="Cambria"/>
                <a:cs typeface="Cambria"/>
              </a:rPr>
              <a:t> </a:t>
            </a:r>
            <a:r>
              <a:rPr sz="2800" dirty="0">
                <a:solidFill>
                  <a:srgbClr val="FFFFFF"/>
                </a:solidFill>
                <a:latin typeface="Cambria"/>
                <a:cs typeface="Cambria"/>
              </a:rPr>
              <a:t>ruisselle</a:t>
            </a:r>
            <a:r>
              <a:rPr sz="2800" spc="95" dirty="0">
                <a:solidFill>
                  <a:srgbClr val="FFFFFF"/>
                </a:solidFill>
                <a:latin typeface="Cambria"/>
                <a:cs typeface="Cambria"/>
              </a:rPr>
              <a:t> </a:t>
            </a:r>
            <a:r>
              <a:rPr sz="2800" dirty="0">
                <a:solidFill>
                  <a:srgbClr val="FFFFFF"/>
                </a:solidFill>
                <a:latin typeface="Cambria"/>
                <a:cs typeface="Cambria"/>
              </a:rPr>
              <a:t>sur</a:t>
            </a:r>
            <a:r>
              <a:rPr sz="2800" spc="95" dirty="0">
                <a:solidFill>
                  <a:srgbClr val="FFFFFF"/>
                </a:solidFill>
                <a:latin typeface="Cambria"/>
                <a:cs typeface="Cambria"/>
              </a:rPr>
              <a:t> </a:t>
            </a:r>
            <a:r>
              <a:rPr sz="2800" dirty="0">
                <a:solidFill>
                  <a:srgbClr val="FFFFFF"/>
                </a:solidFill>
                <a:latin typeface="Cambria"/>
                <a:cs typeface="Cambria"/>
              </a:rPr>
              <a:t>le</a:t>
            </a:r>
            <a:r>
              <a:rPr sz="2800" spc="95" dirty="0">
                <a:solidFill>
                  <a:srgbClr val="FFFFFF"/>
                </a:solidFill>
                <a:latin typeface="Cambria"/>
                <a:cs typeface="Cambria"/>
              </a:rPr>
              <a:t> </a:t>
            </a:r>
            <a:r>
              <a:rPr sz="2800" spc="-10" dirty="0">
                <a:solidFill>
                  <a:srgbClr val="FFFFFF"/>
                </a:solidFill>
                <a:latin typeface="Cambria"/>
                <a:cs typeface="Cambria"/>
              </a:rPr>
              <a:t>tronc </a:t>
            </a:r>
            <a:r>
              <a:rPr sz="2800" spc="75" dirty="0">
                <a:solidFill>
                  <a:srgbClr val="FFFFFF"/>
                </a:solidFill>
                <a:latin typeface="Cambria"/>
                <a:cs typeface="Cambria"/>
              </a:rPr>
              <a:t>quand</a:t>
            </a:r>
            <a:r>
              <a:rPr sz="2800" spc="114" dirty="0">
                <a:solidFill>
                  <a:srgbClr val="FFFFFF"/>
                </a:solidFill>
                <a:latin typeface="Cambria"/>
                <a:cs typeface="Cambria"/>
              </a:rPr>
              <a:t> </a:t>
            </a:r>
            <a:r>
              <a:rPr sz="2800" dirty="0">
                <a:solidFill>
                  <a:srgbClr val="FFFFFF"/>
                </a:solidFill>
                <a:latin typeface="Cambria"/>
                <a:cs typeface="Cambria"/>
              </a:rPr>
              <a:t>il</a:t>
            </a:r>
            <a:r>
              <a:rPr sz="2800" spc="120" dirty="0">
                <a:solidFill>
                  <a:srgbClr val="FFFFFF"/>
                </a:solidFill>
                <a:latin typeface="Cambria"/>
                <a:cs typeface="Cambria"/>
              </a:rPr>
              <a:t> </a:t>
            </a:r>
            <a:r>
              <a:rPr sz="2800" spc="50" dirty="0">
                <a:solidFill>
                  <a:srgbClr val="FFFFFF"/>
                </a:solidFill>
                <a:latin typeface="Cambria"/>
                <a:cs typeface="Cambria"/>
              </a:rPr>
              <a:t>pleut,</a:t>
            </a:r>
            <a:r>
              <a:rPr sz="2800" spc="120" dirty="0">
                <a:solidFill>
                  <a:srgbClr val="FFFFFF"/>
                </a:solidFill>
                <a:latin typeface="Cambria"/>
                <a:cs typeface="Cambria"/>
              </a:rPr>
              <a:t> </a:t>
            </a:r>
            <a:r>
              <a:rPr sz="2800" spc="60" dirty="0">
                <a:solidFill>
                  <a:srgbClr val="FFFFFF"/>
                </a:solidFill>
                <a:latin typeface="Cambria"/>
                <a:cs typeface="Cambria"/>
              </a:rPr>
              <a:t>puis</a:t>
            </a:r>
            <a:r>
              <a:rPr sz="2800" spc="114" dirty="0">
                <a:solidFill>
                  <a:srgbClr val="FFFFFF"/>
                </a:solidFill>
                <a:latin typeface="Cambria"/>
                <a:cs typeface="Cambria"/>
              </a:rPr>
              <a:t> </a:t>
            </a:r>
            <a:r>
              <a:rPr sz="2800" dirty="0">
                <a:solidFill>
                  <a:srgbClr val="FFFFFF"/>
                </a:solidFill>
                <a:latin typeface="Cambria"/>
                <a:cs typeface="Cambria"/>
              </a:rPr>
              <a:t>sèchent</a:t>
            </a:r>
            <a:r>
              <a:rPr sz="2800" spc="120" dirty="0">
                <a:solidFill>
                  <a:srgbClr val="FFFFFF"/>
                </a:solidFill>
                <a:latin typeface="Cambria"/>
                <a:cs typeface="Cambria"/>
              </a:rPr>
              <a:t> </a:t>
            </a:r>
            <a:r>
              <a:rPr sz="2800" dirty="0">
                <a:solidFill>
                  <a:srgbClr val="FFFFFF"/>
                </a:solidFill>
                <a:latin typeface="Cambria"/>
                <a:cs typeface="Cambria"/>
              </a:rPr>
              <a:t>très</a:t>
            </a:r>
            <a:r>
              <a:rPr sz="2800" spc="120" dirty="0">
                <a:solidFill>
                  <a:srgbClr val="FFFFFF"/>
                </a:solidFill>
                <a:latin typeface="Cambria"/>
                <a:cs typeface="Cambria"/>
              </a:rPr>
              <a:t> </a:t>
            </a:r>
            <a:r>
              <a:rPr sz="2800" dirty="0">
                <a:solidFill>
                  <a:srgbClr val="FFFFFF"/>
                </a:solidFill>
                <a:latin typeface="Cambria"/>
                <a:cs typeface="Cambria"/>
              </a:rPr>
              <a:t>rapidement</a:t>
            </a:r>
            <a:r>
              <a:rPr sz="2800" spc="120" dirty="0">
                <a:solidFill>
                  <a:srgbClr val="FFFFFF"/>
                </a:solidFill>
                <a:latin typeface="Cambria"/>
                <a:cs typeface="Cambria"/>
              </a:rPr>
              <a:t> </a:t>
            </a:r>
            <a:r>
              <a:rPr sz="2800" dirty="0">
                <a:solidFill>
                  <a:srgbClr val="FFFFFF"/>
                </a:solidFill>
                <a:latin typeface="Cambria"/>
                <a:cs typeface="Cambria"/>
              </a:rPr>
              <a:t>après</a:t>
            </a:r>
            <a:r>
              <a:rPr sz="2800" spc="114" dirty="0">
                <a:solidFill>
                  <a:srgbClr val="FFFFFF"/>
                </a:solidFill>
                <a:latin typeface="Cambria"/>
                <a:cs typeface="Cambria"/>
              </a:rPr>
              <a:t> </a:t>
            </a:r>
            <a:r>
              <a:rPr sz="2800" spc="-25" dirty="0">
                <a:solidFill>
                  <a:srgbClr val="FFFFFF"/>
                </a:solidFill>
                <a:latin typeface="Cambria"/>
                <a:cs typeface="Cambria"/>
              </a:rPr>
              <a:t>la </a:t>
            </a:r>
            <a:r>
              <a:rPr sz="2800" spc="45" dirty="0">
                <a:solidFill>
                  <a:srgbClr val="FFFFFF"/>
                </a:solidFill>
                <a:latin typeface="Cambria"/>
                <a:cs typeface="Cambria"/>
              </a:rPr>
              <a:t>pluie</a:t>
            </a:r>
            <a:endParaRPr sz="2800">
              <a:latin typeface="Cambria"/>
              <a:cs typeface="Cambria"/>
            </a:endParaRPr>
          </a:p>
          <a:p>
            <a:pPr marL="431165" marR="457200" indent="-419100">
              <a:lnSpc>
                <a:spcPts val="3329"/>
              </a:lnSpc>
              <a:spcBef>
                <a:spcPts val="844"/>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spc="50" dirty="0">
                <a:solidFill>
                  <a:srgbClr val="FFFFFF"/>
                </a:solidFill>
                <a:latin typeface="Cambria"/>
                <a:cs typeface="Cambria"/>
              </a:rPr>
              <a:t>Les</a:t>
            </a:r>
            <a:r>
              <a:rPr sz="2800" spc="90" dirty="0">
                <a:solidFill>
                  <a:srgbClr val="FFFFFF"/>
                </a:solidFill>
                <a:latin typeface="Cambria"/>
                <a:cs typeface="Cambria"/>
              </a:rPr>
              <a:t> </a:t>
            </a:r>
            <a:r>
              <a:rPr sz="2800" dirty="0">
                <a:solidFill>
                  <a:srgbClr val="FFFFFF"/>
                </a:solidFill>
                <a:latin typeface="Cambria"/>
                <a:cs typeface="Cambria"/>
              </a:rPr>
              <a:t>plantes</a:t>
            </a:r>
            <a:r>
              <a:rPr sz="2800" spc="95" dirty="0">
                <a:solidFill>
                  <a:srgbClr val="FFFFFF"/>
                </a:solidFill>
                <a:latin typeface="Cambria"/>
                <a:cs typeface="Cambria"/>
              </a:rPr>
              <a:t> </a:t>
            </a:r>
            <a:r>
              <a:rPr sz="2800" dirty="0">
                <a:solidFill>
                  <a:srgbClr val="FFFFFF"/>
                </a:solidFill>
                <a:latin typeface="Cambria"/>
                <a:cs typeface="Cambria"/>
              </a:rPr>
              <a:t>se</a:t>
            </a:r>
            <a:r>
              <a:rPr sz="2800" spc="95" dirty="0">
                <a:solidFill>
                  <a:srgbClr val="FFFFFF"/>
                </a:solidFill>
                <a:latin typeface="Cambria"/>
                <a:cs typeface="Cambria"/>
              </a:rPr>
              <a:t> </a:t>
            </a:r>
            <a:r>
              <a:rPr sz="2800" dirty="0">
                <a:solidFill>
                  <a:srgbClr val="FFFFFF"/>
                </a:solidFill>
                <a:latin typeface="Cambria"/>
                <a:cs typeface="Cambria"/>
              </a:rPr>
              <a:t>nourrissent</a:t>
            </a:r>
            <a:r>
              <a:rPr sz="2800" spc="95" dirty="0">
                <a:solidFill>
                  <a:srgbClr val="FFFFFF"/>
                </a:solidFill>
                <a:latin typeface="Cambria"/>
                <a:cs typeface="Cambria"/>
              </a:rPr>
              <a:t> </a:t>
            </a:r>
            <a:r>
              <a:rPr sz="2800" spc="60" dirty="0">
                <a:solidFill>
                  <a:srgbClr val="FFFFFF"/>
                </a:solidFill>
                <a:latin typeface="Cambria"/>
                <a:cs typeface="Cambria"/>
              </a:rPr>
              <a:t>de</a:t>
            </a:r>
            <a:r>
              <a:rPr sz="2800" spc="95" dirty="0">
                <a:solidFill>
                  <a:srgbClr val="FFFFFF"/>
                </a:solidFill>
                <a:latin typeface="Cambria"/>
                <a:cs typeface="Cambria"/>
              </a:rPr>
              <a:t> </a:t>
            </a:r>
            <a:r>
              <a:rPr sz="2800" dirty="0">
                <a:solidFill>
                  <a:srgbClr val="FFFFFF"/>
                </a:solidFill>
                <a:latin typeface="Cambria"/>
                <a:cs typeface="Cambria"/>
              </a:rPr>
              <a:t>matières</a:t>
            </a:r>
            <a:r>
              <a:rPr sz="2800" spc="95" dirty="0">
                <a:solidFill>
                  <a:srgbClr val="FFFFFF"/>
                </a:solidFill>
                <a:latin typeface="Cambria"/>
                <a:cs typeface="Cambria"/>
              </a:rPr>
              <a:t> </a:t>
            </a:r>
            <a:r>
              <a:rPr sz="2800" spc="-10" dirty="0">
                <a:solidFill>
                  <a:srgbClr val="FFFFFF"/>
                </a:solidFill>
                <a:latin typeface="Cambria"/>
                <a:cs typeface="Cambria"/>
              </a:rPr>
              <a:t>organiques </a:t>
            </a:r>
            <a:r>
              <a:rPr sz="2800" dirty="0">
                <a:solidFill>
                  <a:srgbClr val="FFFFFF"/>
                </a:solidFill>
                <a:latin typeface="Cambria"/>
                <a:cs typeface="Cambria"/>
              </a:rPr>
              <a:t>dissoutes</a:t>
            </a:r>
            <a:r>
              <a:rPr sz="2800" spc="190" dirty="0">
                <a:solidFill>
                  <a:srgbClr val="FFFFFF"/>
                </a:solidFill>
                <a:latin typeface="Cambria"/>
                <a:cs typeface="Cambria"/>
              </a:rPr>
              <a:t> </a:t>
            </a:r>
            <a:r>
              <a:rPr sz="2800" spc="55" dirty="0">
                <a:solidFill>
                  <a:srgbClr val="FFFFFF"/>
                </a:solidFill>
                <a:latin typeface="Cambria"/>
                <a:cs typeface="Cambria"/>
              </a:rPr>
              <a:t>dans</a:t>
            </a:r>
            <a:r>
              <a:rPr sz="2800" spc="190" dirty="0">
                <a:solidFill>
                  <a:srgbClr val="FFFFFF"/>
                </a:solidFill>
                <a:latin typeface="Cambria"/>
                <a:cs typeface="Cambria"/>
              </a:rPr>
              <a:t> </a:t>
            </a:r>
            <a:r>
              <a:rPr sz="2800" spc="50" dirty="0">
                <a:solidFill>
                  <a:srgbClr val="FFFFFF"/>
                </a:solidFill>
                <a:latin typeface="Cambria"/>
                <a:cs typeface="Cambria"/>
              </a:rPr>
              <a:t>l’eau</a:t>
            </a:r>
            <a:endParaRPr sz="2800">
              <a:latin typeface="Cambria"/>
              <a:cs typeface="Cambria"/>
            </a:endParaRPr>
          </a:p>
          <a:p>
            <a:pPr marL="12700">
              <a:spcBef>
                <a:spcPts val="505"/>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spc="114" dirty="0">
                <a:solidFill>
                  <a:srgbClr val="FFFFFF"/>
                </a:solidFill>
                <a:latin typeface="Cambria"/>
                <a:cs typeface="Cambria"/>
              </a:rPr>
              <a:t>La</a:t>
            </a:r>
            <a:r>
              <a:rPr sz="2800" spc="30" dirty="0">
                <a:solidFill>
                  <a:srgbClr val="FFFFFF"/>
                </a:solidFill>
                <a:latin typeface="Cambria"/>
                <a:cs typeface="Cambria"/>
              </a:rPr>
              <a:t> </a:t>
            </a:r>
            <a:r>
              <a:rPr sz="2800" dirty="0">
                <a:solidFill>
                  <a:srgbClr val="FFFFFF"/>
                </a:solidFill>
                <a:latin typeface="Cambria"/>
                <a:cs typeface="Cambria"/>
              </a:rPr>
              <a:t>température</a:t>
            </a:r>
            <a:r>
              <a:rPr sz="2800" spc="35" dirty="0">
                <a:solidFill>
                  <a:srgbClr val="FFFFFF"/>
                </a:solidFill>
                <a:latin typeface="Cambria"/>
                <a:cs typeface="Cambria"/>
              </a:rPr>
              <a:t> </a:t>
            </a:r>
            <a:r>
              <a:rPr sz="2800" dirty="0">
                <a:solidFill>
                  <a:srgbClr val="FFFFFF"/>
                </a:solidFill>
                <a:latin typeface="Cambria"/>
                <a:cs typeface="Cambria"/>
              </a:rPr>
              <a:t>varie</a:t>
            </a:r>
            <a:r>
              <a:rPr sz="2800" spc="20" dirty="0">
                <a:solidFill>
                  <a:srgbClr val="FFFFFF"/>
                </a:solidFill>
                <a:latin typeface="Cambria"/>
                <a:cs typeface="Cambria"/>
              </a:rPr>
              <a:t> </a:t>
            </a:r>
            <a:r>
              <a:rPr sz="2800" dirty="0">
                <a:solidFill>
                  <a:srgbClr val="FFFFFF"/>
                </a:solidFill>
                <a:latin typeface="Cambria"/>
                <a:cs typeface="Cambria"/>
              </a:rPr>
              <a:t>entre</a:t>
            </a:r>
            <a:r>
              <a:rPr sz="2800" spc="35" dirty="0">
                <a:solidFill>
                  <a:srgbClr val="FFFFFF"/>
                </a:solidFill>
                <a:latin typeface="Cambria"/>
                <a:cs typeface="Cambria"/>
              </a:rPr>
              <a:t> </a:t>
            </a:r>
            <a:r>
              <a:rPr sz="2800" spc="-85" dirty="0">
                <a:solidFill>
                  <a:srgbClr val="FFFFFF"/>
                </a:solidFill>
                <a:latin typeface="Cambria"/>
                <a:cs typeface="Cambria"/>
              </a:rPr>
              <a:t>18</a:t>
            </a:r>
            <a:r>
              <a:rPr sz="2800" spc="30" dirty="0">
                <a:solidFill>
                  <a:srgbClr val="FFFFFF"/>
                </a:solidFill>
                <a:latin typeface="Cambria"/>
                <a:cs typeface="Cambria"/>
              </a:rPr>
              <a:t> </a:t>
            </a:r>
            <a:r>
              <a:rPr sz="2800" dirty="0">
                <a:solidFill>
                  <a:srgbClr val="FFFFFF"/>
                </a:solidFill>
                <a:latin typeface="Cambria"/>
                <a:cs typeface="Cambria"/>
              </a:rPr>
              <a:t>et</a:t>
            </a:r>
            <a:r>
              <a:rPr sz="2800" spc="35" dirty="0">
                <a:solidFill>
                  <a:srgbClr val="FFFFFF"/>
                </a:solidFill>
                <a:latin typeface="Cambria"/>
                <a:cs typeface="Cambria"/>
              </a:rPr>
              <a:t> </a:t>
            </a:r>
            <a:r>
              <a:rPr sz="2800" spc="-85" dirty="0">
                <a:solidFill>
                  <a:srgbClr val="FFFFFF"/>
                </a:solidFill>
                <a:latin typeface="Cambria"/>
                <a:cs typeface="Cambria"/>
              </a:rPr>
              <a:t>32</a:t>
            </a:r>
            <a:r>
              <a:rPr sz="2800" spc="30" dirty="0">
                <a:solidFill>
                  <a:srgbClr val="FFFFFF"/>
                </a:solidFill>
                <a:latin typeface="Cambria"/>
                <a:cs typeface="Cambria"/>
              </a:rPr>
              <a:t> </a:t>
            </a:r>
            <a:r>
              <a:rPr sz="2800" spc="210" dirty="0">
                <a:solidFill>
                  <a:srgbClr val="FFFFFF"/>
                </a:solidFill>
                <a:latin typeface="Cambria"/>
                <a:cs typeface="Cambria"/>
              </a:rPr>
              <a:t>°C</a:t>
            </a:r>
            <a:endParaRPr sz="2800">
              <a:latin typeface="Cambria"/>
              <a:cs typeface="Cambria"/>
            </a:endParaRPr>
          </a:p>
          <a:p>
            <a:pPr marL="12700">
              <a:spcBef>
                <a:spcPts val="740"/>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spc="60" dirty="0">
                <a:solidFill>
                  <a:srgbClr val="FFFFFF"/>
                </a:solidFill>
                <a:latin typeface="Cambria"/>
                <a:cs typeface="Cambria"/>
              </a:rPr>
              <a:t>L’humidité</a:t>
            </a:r>
            <a:r>
              <a:rPr sz="2800" spc="100" dirty="0">
                <a:solidFill>
                  <a:srgbClr val="FFFFFF"/>
                </a:solidFill>
                <a:latin typeface="Cambria"/>
                <a:cs typeface="Cambria"/>
              </a:rPr>
              <a:t> </a:t>
            </a:r>
            <a:r>
              <a:rPr sz="2800" dirty="0">
                <a:solidFill>
                  <a:srgbClr val="FFFFFF"/>
                </a:solidFill>
                <a:latin typeface="Cambria"/>
                <a:cs typeface="Cambria"/>
              </a:rPr>
              <a:t>relative</a:t>
            </a:r>
            <a:r>
              <a:rPr sz="2800" spc="105" dirty="0">
                <a:solidFill>
                  <a:srgbClr val="FFFFFF"/>
                </a:solidFill>
                <a:latin typeface="Cambria"/>
                <a:cs typeface="Cambria"/>
              </a:rPr>
              <a:t> </a:t>
            </a:r>
            <a:r>
              <a:rPr sz="2800" dirty="0">
                <a:solidFill>
                  <a:srgbClr val="FFFFFF"/>
                </a:solidFill>
                <a:latin typeface="Cambria"/>
                <a:cs typeface="Cambria"/>
              </a:rPr>
              <a:t>est</a:t>
            </a:r>
            <a:r>
              <a:rPr sz="2800" spc="105" dirty="0">
                <a:solidFill>
                  <a:srgbClr val="FFFFFF"/>
                </a:solidFill>
                <a:latin typeface="Cambria"/>
                <a:cs typeface="Cambria"/>
              </a:rPr>
              <a:t> </a:t>
            </a:r>
            <a:r>
              <a:rPr sz="2800" spc="80" dirty="0">
                <a:solidFill>
                  <a:srgbClr val="FFFFFF"/>
                </a:solidFill>
                <a:latin typeface="Cambria"/>
                <a:cs typeface="Cambria"/>
              </a:rPr>
              <a:t>au</a:t>
            </a:r>
            <a:r>
              <a:rPr sz="2800" spc="105" dirty="0">
                <a:solidFill>
                  <a:srgbClr val="FFFFFF"/>
                </a:solidFill>
                <a:latin typeface="Cambria"/>
                <a:cs typeface="Cambria"/>
              </a:rPr>
              <a:t> </a:t>
            </a:r>
            <a:r>
              <a:rPr sz="2800" dirty="0">
                <a:solidFill>
                  <a:srgbClr val="FFFFFF"/>
                </a:solidFill>
                <a:latin typeface="Cambria"/>
                <a:cs typeface="Cambria"/>
              </a:rPr>
              <a:t>dessus</a:t>
            </a:r>
            <a:r>
              <a:rPr sz="2800" spc="105" dirty="0">
                <a:solidFill>
                  <a:srgbClr val="FFFFFF"/>
                </a:solidFill>
                <a:latin typeface="Cambria"/>
                <a:cs typeface="Cambria"/>
              </a:rPr>
              <a:t> </a:t>
            </a:r>
            <a:r>
              <a:rPr sz="2800" spc="60" dirty="0">
                <a:solidFill>
                  <a:srgbClr val="FFFFFF"/>
                </a:solidFill>
                <a:latin typeface="Cambria"/>
                <a:cs typeface="Cambria"/>
              </a:rPr>
              <a:t>de</a:t>
            </a:r>
            <a:r>
              <a:rPr sz="2800" spc="105" dirty="0">
                <a:solidFill>
                  <a:srgbClr val="FFFFFF"/>
                </a:solidFill>
                <a:latin typeface="Cambria"/>
                <a:cs typeface="Cambria"/>
              </a:rPr>
              <a:t> </a:t>
            </a:r>
            <a:r>
              <a:rPr sz="2800" spc="-25" dirty="0">
                <a:solidFill>
                  <a:srgbClr val="FFFFFF"/>
                </a:solidFill>
                <a:latin typeface="Cambria"/>
                <a:cs typeface="Cambria"/>
              </a:rPr>
              <a:t>50%</a:t>
            </a:r>
            <a:endParaRPr sz="2800">
              <a:latin typeface="Cambria"/>
              <a:cs typeface="Cambri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a:spLocks noGrp="1"/>
          </p:cNvSpPr>
          <p:nvPr>
            <p:ph type="title"/>
          </p:nvPr>
        </p:nvSpPr>
        <p:spPr>
          <a:xfrm>
            <a:off x="232011" y="1297525"/>
            <a:ext cx="10890913" cy="879728"/>
          </a:xfrm>
          <a:prstGeom prst="rect">
            <a:avLst/>
          </a:prstGeom>
        </p:spPr>
        <p:txBody>
          <a:bodyPr vert="horz" wrap="square" lIns="0" tIns="33020" rIns="0" bIns="0" rtlCol="0" anchor="ctr">
            <a:spAutoFit/>
          </a:bodyPr>
          <a:lstStyle/>
          <a:p>
            <a:pPr marL="431165" marR="5080" indent="-419100">
              <a:lnSpc>
                <a:spcPts val="3300"/>
              </a:lnSpc>
              <a:spcBef>
                <a:spcPts val="260"/>
              </a:spcBef>
              <a:tabLst>
                <a:tab pos="423545" algn="l"/>
              </a:tabLst>
            </a:pPr>
            <a:r>
              <a:rPr sz="1800" spc="70" dirty="0">
                <a:solidFill>
                  <a:srgbClr val="F9F9F9"/>
                </a:solidFill>
              </a:rPr>
              <a:t>▣</a:t>
            </a:r>
            <a:r>
              <a:rPr sz="1800" dirty="0">
                <a:solidFill>
                  <a:srgbClr val="F9F9F9"/>
                </a:solidFill>
              </a:rPr>
              <a:t>	</a:t>
            </a:r>
            <a:r>
              <a:rPr spc="125" dirty="0"/>
              <a:t>Une</a:t>
            </a:r>
            <a:r>
              <a:rPr spc="155" dirty="0"/>
              <a:t> </a:t>
            </a:r>
            <a:r>
              <a:rPr dirty="0"/>
              <a:t>plante</a:t>
            </a:r>
            <a:r>
              <a:rPr spc="160" dirty="0"/>
              <a:t> </a:t>
            </a:r>
            <a:r>
              <a:rPr dirty="0"/>
              <a:t>en</a:t>
            </a:r>
            <a:r>
              <a:rPr spc="155" dirty="0"/>
              <a:t> </a:t>
            </a:r>
            <a:r>
              <a:rPr dirty="0"/>
              <a:t>bonne</a:t>
            </a:r>
            <a:r>
              <a:rPr spc="160" dirty="0"/>
              <a:t> </a:t>
            </a:r>
            <a:r>
              <a:rPr spc="-10" dirty="0"/>
              <a:t>santé </a:t>
            </a:r>
            <a:r>
              <a:rPr dirty="0"/>
              <a:t>a</a:t>
            </a:r>
            <a:r>
              <a:rPr spc="140" dirty="0"/>
              <a:t> </a:t>
            </a:r>
            <a:r>
              <a:rPr spc="90" dirty="0"/>
              <a:t>un</a:t>
            </a:r>
            <a:r>
              <a:rPr spc="140" dirty="0"/>
              <a:t> </a:t>
            </a:r>
            <a:r>
              <a:rPr dirty="0"/>
              <a:t>bon</a:t>
            </a:r>
            <a:r>
              <a:rPr spc="140" dirty="0"/>
              <a:t> </a:t>
            </a:r>
            <a:r>
              <a:rPr dirty="0"/>
              <a:t>système</a:t>
            </a:r>
            <a:r>
              <a:rPr spc="140" dirty="0"/>
              <a:t> </a:t>
            </a:r>
            <a:r>
              <a:rPr spc="-10" dirty="0"/>
              <a:t>racinaire</a:t>
            </a:r>
            <a:endParaRPr sz="1800" dirty="0"/>
          </a:p>
        </p:txBody>
      </p:sp>
      <p:sp>
        <p:nvSpPr>
          <p:cNvPr id="11" name="object 11"/>
          <p:cNvSpPr txBox="1">
            <a:spLocks noGrp="1"/>
          </p:cNvSpPr>
          <p:nvPr>
            <p:ph type="body" idx="1"/>
          </p:nvPr>
        </p:nvSpPr>
        <p:spPr>
          <a:xfrm>
            <a:off x="1775518" y="2096065"/>
            <a:ext cx="11016038" cy="1769074"/>
          </a:xfrm>
          <a:prstGeom prst="rect">
            <a:avLst/>
          </a:prstGeom>
        </p:spPr>
        <p:txBody>
          <a:bodyPr vert="horz" wrap="square" lIns="0" tIns="29845" rIns="0" bIns="0" rtlCol="0">
            <a:spAutoFit/>
          </a:bodyPr>
          <a:lstStyle/>
          <a:p>
            <a:pPr marL="431165" marR="5080" indent="-419100">
              <a:lnSpc>
                <a:spcPts val="3329"/>
              </a:lnSpc>
              <a:spcBef>
                <a:spcPts val="235"/>
              </a:spcBef>
              <a:tabLst>
                <a:tab pos="423545" algn="l"/>
              </a:tabLst>
            </a:pPr>
            <a:r>
              <a:rPr sz="1800" spc="70" dirty="0">
                <a:solidFill>
                  <a:srgbClr val="F9F9F9"/>
                </a:solidFill>
              </a:rPr>
              <a:t>▣</a:t>
            </a:r>
            <a:r>
              <a:rPr sz="1800" dirty="0">
                <a:solidFill>
                  <a:srgbClr val="F9F9F9"/>
                </a:solidFill>
              </a:rPr>
              <a:t>	</a:t>
            </a:r>
            <a:r>
              <a:rPr lang="fr-FR" spc="50" dirty="0"/>
              <a:t>les racines assurent trois fonctions </a:t>
            </a:r>
            <a:r>
              <a:rPr spc="-10" dirty="0"/>
              <a:t>:</a:t>
            </a:r>
            <a:endParaRPr lang="fr-FR" spc="-10" dirty="0"/>
          </a:p>
          <a:p>
            <a:pPr marL="431165" marR="5080" indent="-419100">
              <a:lnSpc>
                <a:spcPts val="3329"/>
              </a:lnSpc>
              <a:spcBef>
                <a:spcPts val="235"/>
              </a:spcBef>
              <a:tabLst>
                <a:tab pos="423545" algn="l"/>
              </a:tabLst>
            </a:pPr>
            <a:r>
              <a:rPr lang="fr-FR" sz="1800"/>
              <a:t>       </a:t>
            </a:r>
            <a:r>
              <a:rPr lang="fr-FR" sz="2400" dirty="0"/>
              <a:t>Maintien de la plante</a:t>
            </a:r>
            <a:endParaRPr sz="2400" dirty="0"/>
          </a:p>
          <a:p>
            <a:pPr marL="753110" indent="-283845">
              <a:lnSpc>
                <a:spcPct val="100000"/>
              </a:lnSpc>
              <a:spcBef>
                <a:spcPts val="505"/>
              </a:spcBef>
              <a:buSzPct val="79166"/>
              <a:buChar char="◾"/>
              <a:tabLst>
                <a:tab pos="753110" algn="l"/>
              </a:tabLst>
            </a:pPr>
            <a:r>
              <a:rPr sz="2400" spc="45" dirty="0"/>
              <a:t>Absorption</a:t>
            </a:r>
            <a:r>
              <a:rPr sz="2400" spc="100" dirty="0"/>
              <a:t> </a:t>
            </a:r>
            <a:r>
              <a:rPr sz="2400" spc="55" dirty="0"/>
              <a:t>d</a:t>
            </a:r>
            <a:r>
              <a:rPr lang="fr-FR" sz="2400" spc="55" dirty="0"/>
              <a:t>e l</a:t>
            </a:r>
            <a:r>
              <a:rPr sz="2400" spc="55" dirty="0"/>
              <a:t>’eau</a:t>
            </a:r>
            <a:endParaRPr sz="2400" dirty="0"/>
          </a:p>
          <a:p>
            <a:pPr marL="753110" indent="-283845">
              <a:lnSpc>
                <a:spcPct val="100000"/>
              </a:lnSpc>
              <a:spcBef>
                <a:spcPts val="520"/>
              </a:spcBef>
              <a:buSzPct val="79166"/>
              <a:buChar char="◾"/>
              <a:tabLst>
                <a:tab pos="753110" algn="l"/>
              </a:tabLst>
            </a:pPr>
            <a:r>
              <a:rPr sz="2400" spc="-10" dirty="0"/>
              <a:t>Respiration</a:t>
            </a:r>
            <a:endParaRPr sz="2400" dirty="0"/>
          </a:p>
        </p:txBody>
      </p:sp>
      <p:grpSp>
        <p:nvGrpSpPr>
          <p:cNvPr id="12" name="object 12"/>
          <p:cNvGrpSpPr/>
          <p:nvPr/>
        </p:nvGrpSpPr>
        <p:grpSpPr>
          <a:xfrm>
            <a:off x="1877986" y="2756181"/>
            <a:ext cx="8898890" cy="3935729"/>
            <a:chOff x="245169" y="2708920"/>
            <a:chExt cx="8898890" cy="3935729"/>
          </a:xfrm>
        </p:grpSpPr>
        <p:pic>
          <p:nvPicPr>
            <p:cNvPr id="13" name="object 13"/>
            <p:cNvPicPr/>
            <p:nvPr/>
          </p:nvPicPr>
          <p:blipFill>
            <a:blip r:embed="rId2" cstate="print"/>
            <a:stretch>
              <a:fillRect/>
            </a:stretch>
          </p:blipFill>
          <p:spPr>
            <a:xfrm>
              <a:off x="683567" y="4149079"/>
              <a:ext cx="3333749" cy="2495550"/>
            </a:xfrm>
            <a:prstGeom prst="rect">
              <a:avLst/>
            </a:prstGeom>
          </p:spPr>
        </p:pic>
        <p:sp>
          <p:nvSpPr>
            <p:cNvPr id="14" name="object 14"/>
            <p:cNvSpPr/>
            <p:nvPr/>
          </p:nvSpPr>
          <p:spPr>
            <a:xfrm>
              <a:off x="251520" y="3356992"/>
              <a:ext cx="288290" cy="0"/>
            </a:xfrm>
            <a:custGeom>
              <a:avLst/>
              <a:gdLst/>
              <a:ahLst/>
              <a:cxnLst/>
              <a:rect l="l" t="t" r="r" b="b"/>
              <a:pathLst>
                <a:path w="288290">
                  <a:moveTo>
                    <a:pt x="288031" y="0"/>
                  </a:moveTo>
                  <a:lnTo>
                    <a:pt x="0" y="1"/>
                  </a:lnTo>
                </a:path>
              </a:pathLst>
            </a:custGeom>
            <a:ln w="12699">
              <a:solidFill>
                <a:srgbClr val="FF2600"/>
              </a:solidFill>
            </a:ln>
          </p:spPr>
          <p:txBody>
            <a:bodyPr wrap="square" lIns="0" tIns="0" rIns="0" bIns="0" rtlCol="0"/>
            <a:lstStyle/>
            <a:p>
              <a:endParaRPr/>
            </a:p>
          </p:txBody>
        </p:sp>
        <p:sp>
          <p:nvSpPr>
            <p:cNvPr id="15" name="object 15"/>
            <p:cNvSpPr/>
            <p:nvPr/>
          </p:nvSpPr>
          <p:spPr>
            <a:xfrm>
              <a:off x="251519" y="3356992"/>
              <a:ext cx="1194435" cy="1194435"/>
            </a:xfrm>
            <a:custGeom>
              <a:avLst/>
              <a:gdLst/>
              <a:ahLst/>
              <a:cxnLst/>
              <a:rect l="l" t="t" r="r" b="b"/>
              <a:pathLst>
                <a:path w="1194435" h="1194435">
                  <a:moveTo>
                    <a:pt x="0" y="0"/>
                  </a:moveTo>
                  <a:lnTo>
                    <a:pt x="1194028" y="1194028"/>
                  </a:lnTo>
                </a:path>
              </a:pathLst>
            </a:custGeom>
            <a:ln w="12699">
              <a:solidFill>
                <a:srgbClr val="FF2600"/>
              </a:solidFill>
            </a:ln>
          </p:spPr>
          <p:txBody>
            <a:bodyPr wrap="square" lIns="0" tIns="0" rIns="0" bIns="0" rtlCol="0"/>
            <a:lstStyle/>
            <a:p>
              <a:endParaRPr/>
            </a:p>
          </p:txBody>
        </p:sp>
        <p:sp>
          <p:nvSpPr>
            <p:cNvPr id="16" name="object 16"/>
            <p:cNvSpPr/>
            <p:nvPr/>
          </p:nvSpPr>
          <p:spPr>
            <a:xfrm>
              <a:off x="1358738" y="4464211"/>
              <a:ext cx="116839" cy="116839"/>
            </a:xfrm>
            <a:custGeom>
              <a:avLst/>
              <a:gdLst/>
              <a:ahLst/>
              <a:cxnLst/>
              <a:rect l="l" t="t" r="r" b="b"/>
              <a:pathLst>
                <a:path w="116840" h="116839">
                  <a:moveTo>
                    <a:pt x="53882" y="0"/>
                  </a:moveTo>
                  <a:lnTo>
                    <a:pt x="62862" y="62862"/>
                  </a:lnTo>
                  <a:lnTo>
                    <a:pt x="0" y="53882"/>
                  </a:lnTo>
                  <a:lnTo>
                    <a:pt x="116743" y="116743"/>
                  </a:lnTo>
                  <a:lnTo>
                    <a:pt x="53882" y="0"/>
                  </a:lnTo>
                  <a:close/>
                </a:path>
              </a:pathLst>
            </a:custGeom>
            <a:solidFill>
              <a:srgbClr val="FF2600"/>
            </a:solidFill>
          </p:spPr>
          <p:txBody>
            <a:bodyPr wrap="square" lIns="0" tIns="0" rIns="0" bIns="0" rtlCol="0"/>
            <a:lstStyle/>
            <a:p>
              <a:endParaRPr/>
            </a:p>
          </p:txBody>
        </p:sp>
        <p:sp>
          <p:nvSpPr>
            <p:cNvPr id="17" name="object 17"/>
            <p:cNvSpPr/>
            <p:nvPr/>
          </p:nvSpPr>
          <p:spPr>
            <a:xfrm>
              <a:off x="2555775" y="3861047"/>
              <a:ext cx="850900" cy="2480310"/>
            </a:xfrm>
            <a:custGeom>
              <a:avLst/>
              <a:gdLst/>
              <a:ahLst/>
              <a:cxnLst/>
              <a:rect l="l" t="t" r="r" b="b"/>
              <a:pathLst>
                <a:path w="850900" h="2480310">
                  <a:moveTo>
                    <a:pt x="0" y="0"/>
                  </a:moveTo>
                  <a:lnTo>
                    <a:pt x="850658" y="2480112"/>
                  </a:lnTo>
                </a:path>
              </a:pathLst>
            </a:custGeom>
            <a:ln w="12699">
              <a:solidFill>
                <a:srgbClr val="FF2600"/>
              </a:solidFill>
            </a:ln>
          </p:spPr>
          <p:txBody>
            <a:bodyPr wrap="square" lIns="0" tIns="0" rIns="0" bIns="0" rtlCol="0"/>
            <a:lstStyle/>
            <a:p>
              <a:endParaRPr/>
            </a:p>
          </p:txBody>
        </p:sp>
        <p:sp>
          <p:nvSpPr>
            <p:cNvPr id="18" name="object 18"/>
            <p:cNvSpPr/>
            <p:nvPr/>
          </p:nvSpPr>
          <p:spPr>
            <a:xfrm>
              <a:off x="3342926" y="6248712"/>
              <a:ext cx="77470" cy="132715"/>
            </a:xfrm>
            <a:custGeom>
              <a:avLst/>
              <a:gdLst/>
              <a:ahLst/>
              <a:cxnLst/>
              <a:rect l="l" t="t" r="r" b="b"/>
              <a:pathLst>
                <a:path w="77470" h="132714">
                  <a:moveTo>
                    <a:pt x="72077" y="0"/>
                  </a:moveTo>
                  <a:lnTo>
                    <a:pt x="52519" y="60413"/>
                  </a:lnTo>
                  <a:lnTo>
                    <a:pt x="0" y="24722"/>
                  </a:lnTo>
                  <a:lnTo>
                    <a:pt x="77242" y="132491"/>
                  </a:lnTo>
                  <a:lnTo>
                    <a:pt x="72077" y="0"/>
                  </a:lnTo>
                  <a:close/>
                </a:path>
              </a:pathLst>
            </a:custGeom>
            <a:solidFill>
              <a:srgbClr val="FF2600"/>
            </a:solidFill>
          </p:spPr>
          <p:txBody>
            <a:bodyPr wrap="square" lIns="0" tIns="0" rIns="0" bIns="0" rtlCol="0"/>
            <a:lstStyle/>
            <a:p>
              <a:endParaRPr/>
            </a:p>
          </p:txBody>
        </p:sp>
        <p:pic>
          <p:nvPicPr>
            <p:cNvPr id="19" name="object 19"/>
            <p:cNvPicPr/>
            <p:nvPr/>
          </p:nvPicPr>
          <p:blipFill>
            <a:blip r:embed="rId3" cstate="print"/>
            <a:stretch>
              <a:fillRect/>
            </a:stretch>
          </p:blipFill>
          <p:spPr>
            <a:xfrm>
              <a:off x="4379978" y="2708920"/>
              <a:ext cx="4764020" cy="3573015"/>
            </a:xfrm>
            <a:prstGeom prst="rect">
              <a:avLst/>
            </a:prstGeom>
          </p:spPr>
        </p:pic>
      </p:grpSp>
      <p:sp>
        <p:nvSpPr>
          <p:cNvPr id="20" name="Rectangle 19"/>
          <p:cNvSpPr/>
          <p:nvPr/>
        </p:nvSpPr>
        <p:spPr>
          <a:xfrm>
            <a:off x="2882738" y="267414"/>
            <a:ext cx="6889386" cy="923330"/>
          </a:xfrm>
          <a:prstGeom prst="rect">
            <a:avLst/>
          </a:prstGeom>
          <a:noFill/>
        </p:spPr>
        <p:txBody>
          <a:bodyPr wrap="none" lIns="91440" tIns="45720" rIns="91440" bIns="45720">
            <a:spAutoFit/>
          </a:bodyPr>
          <a:lstStyle/>
          <a:p>
            <a:pPr algn="ctr"/>
            <a:r>
              <a:rPr lang="fr-FR"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ROLE des RACINES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57697" y="465514"/>
            <a:ext cx="6180512" cy="885305"/>
          </a:xfrm>
          <a:prstGeom prst="rect">
            <a:avLst/>
          </a:prstGeom>
        </p:spPr>
      </p:pic>
      <p:grpSp>
        <p:nvGrpSpPr>
          <p:cNvPr id="3" name="object 3"/>
          <p:cNvGrpSpPr/>
          <p:nvPr/>
        </p:nvGrpSpPr>
        <p:grpSpPr>
          <a:xfrm>
            <a:off x="1885603" y="1608512"/>
            <a:ext cx="7219950" cy="4663440"/>
            <a:chOff x="361603" y="1608512"/>
            <a:chExt cx="7219950" cy="4663440"/>
          </a:xfrm>
        </p:grpSpPr>
        <p:pic>
          <p:nvPicPr>
            <p:cNvPr id="4" name="object 4"/>
            <p:cNvPicPr/>
            <p:nvPr/>
          </p:nvPicPr>
          <p:blipFill>
            <a:blip r:embed="rId3" cstate="print"/>
            <a:stretch>
              <a:fillRect/>
            </a:stretch>
          </p:blipFill>
          <p:spPr>
            <a:xfrm>
              <a:off x="361603" y="1608512"/>
              <a:ext cx="7219603" cy="565265"/>
            </a:xfrm>
            <a:prstGeom prst="rect">
              <a:avLst/>
            </a:prstGeom>
          </p:spPr>
        </p:pic>
        <p:pic>
          <p:nvPicPr>
            <p:cNvPr id="5" name="object 5"/>
            <p:cNvPicPr/>
            <p:nvPr/>
          </p:nvPicPr>
          <p:blipFill>
            <a:blip r:embed="rId4" cstate="print"/>
            <a:stretch>
              <a:fillRect/>
            </a:stretch>
          </p:blipFill>
          <p:spPr>
            <a:xfrm>
              <a:off x="781396" y="2028305"/>
              <a:ext cx="1325880" cy="565265"/>
            </a:xfrm>
            <a:prstGeom prst="rect">
              <a:avLst/>
            </a:prstGeom>
          </p:spPr>
        </p:pic>
        <p:pic>
          <p:nvPicPr>
            <p:cNvPr id="6" name="object 6"/>
            <p:cNvPicPr/>
            <p:nvPr/>
          </p:nvPicPr>
          <p:blipFill>
            <a:blip r:embed="rId5" cstate="print"/>
            <a:stretch>
              <a:fillRect/>
            </a:stretch>
          </p:blipFill>
          <p:spPr>
            <a:xfrm>
              <a:off x="361603" y="2643447"/>
              <a:ext cx="3395748" cy="569421"/>
            </a:xfrm>
            <a:prstGeom prst="rect">
              <a:avLst/>
            </a:prstGeom>
          </p:spPr>
        </p:pic>
        <p:pic>
          <p:nvPicPr>
            <p:cNvPr id="7" name="object 7"/>
            <p:cNvPicPr/>
            <p:nvPr/>
          </p:nvPicPr>
          <p:blipFill>
            <a:blip r:embed="rId6" cstate="print"/>
            <a:stretch>
              <a:fillRect/>
            </a:stretch>
          </p:blipFill>
          <p:spPr>
            <a:xfrm>
              <a:off x="781396" y="3063239"/>
              <a:ext cx="1708265" cy="569421"/>
            </a:xfrm>
            <a:prstGeom prst="rect">
              <a:avLst/>
            </a:prstGeom>
          </p:spPr>
        </p:pic>
        <p:pic>
          <p:nvPicPr>
            <p:cNvPr id="8" name="object 8"/>
            <p:cNvPicPr/>
            <p:nvPr/>
          </p:nvPicPr>
          <p:blipFill>
            <a:blip r:embed="rId7" cstate="print"/>
            <a:stretch>
              <a:fillRect/>
            </a:stretch>
          </p:blipFill>
          <p:spPr>
            <a:xfrm>
              <a:off x="781396" y="3495501"/>
              <a:ext cx="2265217" cy="565265"/>
            </a:xfrm>
            <a:prstGeom prst="rect">
              <a:avLst/>
            </a:prstGeom>
          </p:spPr>
        </p:pic>
        <p:pic>
          <p:nvPicPr>
            <p:cNvPr id="9" name="object 9"/>
            <p:cNvPicPr/>
            <p:nvPr/>
          </p:nvPicPr>
          <p:blipFill>
            <a:blip r:embed="rId8" cstate="print"/>
            <a:stretch>
              <a:fillRect/>
            </a:stretch>
          </p:blipFill>
          <p:spPr>
            <a:xfrm>
              <a:off x="781396" y="3915294"/>
              <a:ext cx="2838796" cy="565265"/>
            </a:xfrm>
            <a:prstGeom prst="rect">
              <a:avLst/>
            </a:prstGeom>
          </p:spPr>
        </p:pic>
        <p:pic>
          <p:nvPicPr>
            <p:cNvPr id="10" name="object 10"/>
            <p:cNvPicPr/>
            <p:nvPr/>
          </p:nvPicPr>
          <p:blipFill>
            <a:blip r:embed="rId9" cstate="print"/>
            <a:stretch>
              <a:fillRect/>
            </a:stretch>
          </p:blipFill>
          <p:spPr>
            <a:xfrm>
              <a:off x="361603" y="4347556"/>
              <a:ext cx="3221182" cy="640080"/>
            </a:xfrm>
            <a:prstGeom prst="rect">
              <a:avLst/>
            </a:prstGeom>
          </p:spPr>
        </p:pic>
        <p:pic>
          <p:nvPicPr>
            <p:cNvPr id="11" name="object 11"/>
            <p:cNvPicPr/>
            <p:nvPr/>
          </p:nvPicPr>
          <p:blipFill>
            <a:blip r:embed="rId10" cstate="print"/>
            <a:stretch>
              <a:fillRect/>
            </a:stretch>
          </p:blipFill>
          <p:spPr>
            <a:xfrm>
              <a:off x="781396" y="4854632"/>
              <a:ext cx="2456411" cy="565265"/>
            </a:xfrm>
            <a:prstGeom prst="rect">
              <a:avLst/>
            </a:prstGeom>
          </p:spPr>
        </p:pic>
        <p:pic>
          <p:nvPicPr>
            <p:cNvPr id="12" name="object 12"/>
            <p:cNvPicPr/>
            <p:nvPr/>
          </p:nvPicPr>
          <p:blipFill>
            <a:blip r:embed="rId11" cstate="print"/>
            <a:stretch>
              <a:fillRect/>
            </a:stretch>
          </p:blipFill>
          <p:spPr>
            <a:xfrm>
              <a:off x="781396" y="5286894"/>
              <a:ext cx="2635134" cy="565265"/>
            </a:xfrm>
            <a:prstGeom prst="rect">
              <a:avLst/>
            </a:prstGeom>
          </p:spPr>
        </p:pic>
        <p:pic>
          <p:nvPicPr>
            <p:cNvPr id="13" name="object 13"/>
            <p:cNvPicPr/>
            <p:nvPr/>
          </p:nvPicPr>
          <p:blipFill>
            <a:blip r:embed="rId12" cstate="print"/>
            <a:stretch>
              <a:fillRect/>
            </a:stretch>
          </p:blipFill>
          <p:spPr>
            <a:xfrm>
              <a:off x="781396" y="5706686"/>
              <a:ext cx="1936865" cy="565265"/>
            </a:xfrm>
            <a:prstGeom prst="rect">
              <a:avLst/>
            </a:prstGeom>
          </p:spPr>
        </p:pic>
      </p:grpSp>
      <p:sp>
        <p:nvSpPr>
          <p:cNvPr id="14" name="object 14"/>
          <p:cNvSpPr txBox="1"/>
          <p:nvPr/>
        </p:nvSpPr>
        <p:spPr>
          <a:xfrm>
            <a:off x="1909251" y="1633221"/>
            <a:ext cx="7150734" cy="4549775"/>
          </a:xfrm>
          <a:prstGeom prst="rect">
            <a:avLst/>
          </a:prstGeom>
        </p:spPr>
        <p:txBody>
          <a:bodyPr vert="horz" wrap="square" lIns="0" tIns="33020" rIns="0" bIns="0" rtlCol="0">
            <a:spAutoFit/>
          </a:bodyPr>
          <a:lstStyle/>
          <a:p>
            <a:pPr marL="431165" marR="5080" indent="-419100">
              <a:lnSpc>
                <a:spcPts val="3300"/>
              </a:lnSpc>
              <a:spcBef>
                <a:spcPts val="260"/>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spc="114" dirty="0">
                <a:solidFill>
                  <a:srgbClr val="FFFFFF"/>
                </a:solidFill>
                <a:latin typeface="Cambria"/>
                <a:cs typeface="Cambria"/>
              </a:rPr>
              <a:t>La</a:t>
            </a:r>
            <a:r>
              <a:rPr sz="2800" spc="105" dirty="0">
                <a:solidFill>
                  <a:srgbClr val="FFFFFF"/>
                </a:solidFill>
                <a:latin typeface="Cambria"/>
                <a:cs typeface="Cambria"/>
              </a:rPr>
              <a:t> </a:t>
            </a:r>
            <a:r>
              <a:rPr sz="2800" dirty="0">
                <a:solidFill>
                  <a:srgbClr val="FFFFFF"/>
                </a:solidFill>
                <a:latin typeface="Cambria"/>
                <a:cs typeface="Cambria"/>
              </a:rPr>
              <a:t>zone</a:t>
            </a:r>
            <a:r>
              <a:rPr sz="2800" spc="110" dirty="0">
                <a:solidFill>
                  <a:srgbClr val="FFFFFF"/>
                </a:solidFill>
                <a:latin typeface="Cambria"/>
                <a:cs typeface="Cambria"/>
              </a:rPr>
              <a:t> </a:t>
            </a:r>
            <a:r>
              <a:rPr sz="2800" spc="60" dirty="0">
                <a:solidFill>
                  <a:srgbClr val="FFFFFF"/>
                </a:solidFill>
                <a:latin typeface="Cambria"/>
                <a:cs typeface="Cambria"/>
              </a:rPr>
              <a:t>de</a:t>
            </a:r>
            <a:r>
              <a:rPr sz="2800" spc="110" dirty="0">
                <a:solidFill>
                  <a:srgbClr val="FFFFFF"/>
                </a:solidFill>
                <a:latin typeface="Cambria"/>
                <a:cs typeface="Cambria"/>
              </a:rPr>
              <a:t> </a:t>
            </a:r>
            <a:r>
              <a:rPr sz="2800" dirty="0">
                <a:solidFill>
                  <a:srgbClr val="FFFFFF"/>
                </a:solidFill>
                <a:latin typeface="Cambria"/>
                <a:cs typeface="Cambria"/>
              </a:rPr>
              <a:t>croissance</a:t>
            </a:r>
            <a:r>
              <a:rPr sz="2800" spc="105" dirty="0">
                <a:solidFill>
                  <a:srgbClr val="FFFFFF"/>
                </a:solidFill>
                <a:latin typeface="Cambria"/>
                <a:cs typeface="Cambria"/>
              </a:rPr>
              <a:t> </a:t>
            </a:r>
            <a:r>
              <a:rPr sz="2800" dirty="0">
                <a:solidFill>
                  <a:srgbClr val="FFFFFF"/>
                </a:solidFill>
                <a:latin typeface="Cambria"/>
                <a:cs typeface="Cambria"/>
              </a:rPr>
              <a:t>se</a:t>
            </a:r>
            <a:r>
              <a:rPr sz="2800" spc="110" dirty="0">
                <a:solidFill>
                  <a:srgbClr val="FFFFFF"/>
                </a:solidFill>
                <a:latin typeface="Cambria"/>
                <a:cs typeface="Cambria"/>
              </a:rPr>
              <a:t> </a:t>
            </a:r>
            <a:r>
              <a:rPr sz="2800" dirty="0">
                <a:solidFill>
                  <a:srgbClr val="FFFFFF"/>
                </a:solidFill>
                <a:latin typeface="Cambria"/>
                <a:cs typeface="Cambria"/>
              </a:rPr>
              <a:t>situe</a:t>
            </a:r>
            <a:r>
              <a:rPr sz="2800" spc="110" dirty="0">
                <a:solidFill>
                  <a:srgbClr val="FFFFFF"/>
                </a:solidFill>
                <a:latin typeface="Cambria"/>
                <a:cs typeface="Cambria"/>
              </a:rPr>
              <a:t> </a:t>
            </a:r>
            <a:r>
              <a:rPr sz="2800" spc="80" dirty="0">
                <a:solidFill>
                  <a:srgbClr val="FFFFFF"/>
                </a:solidFill>
                <a:latin typeface="Cambria"/>
                <a:cs typeface="Cambria"/>
              </a:rPr>
              <a:t>au</a:t>
            </a:r>
            <a:r>
              <a:rPr sz="2800" spc="105" dirty="0">
                <a:solidFill>
                  <a:srgbClr val="FFFFFF"/>
                </a:solidFill>
                <a:latin typeface="Cambria"/>
                <a:cs typeface="Cambria"/>
              </a:rPr>
              <a:t> </a:t>
            </a:r>
            <a:r>
              <a:rPr sz="2800" dirty="0">
                <a:solidFill>
                  <a:srgbClr val="FFFFFF"/>
                </a:solidFill>
                <a:latin typeface="Cambria"/>
                <a:cs typeface="Cambria"/>
              </a:rPr>
              <a:t>creux</a:t>
            </a:r>
            <a:r>
              <a:rPr sz="2800" spc="110" dirty="0">
                <a:solidFill>
                  <a:srgbClr val="FFFFFF"/>
                </a:solidFill>
                <a:latin typeface="Cambria"/>
                <a:cs typeface="Cambria"/>
              </a:rPr>
              <a:t> </a:t>
            </a:r>
            <a:r>
              <a:rPr sz="2800" spc="-25" dirty="0">
                <a:solidFill>
                  <a:srgbClr val="FFFFFF"/>
                </a:solidFill>
                <a:latin typeface="Cambria"/>
                <a:cs typeface="Cambria"/>
              </a:rPr>
              <a:t>des </a:t>
            </a:r>
            <a:r>
              <a:rPr sz="2800" spc="-10" dirty="0">
                <a:solidFill>
                  <a:srgbClr val="FFFFFF"/>
                </a:solidFill>
                <a:latin typeface="Cambria"/>
                <a:cs typeface="Cambria"/>
              </a:rPr>
              <a:t>feuilles.</a:t>
            </a:r>
            <a:endParaRPr sz="2800">
              <a:latin typeface="Cambria"/>
              <a:cs typeface="Cambria"/>
            </a:endParaRPr>
          </a:p>
          <a:p>
            <a:pPr marL="431165" marR="3834129" indent="-419100">
              <a:lnSpc>
                <a:spcPct val="99200"/>
              </a:lnSpc>
              <a:spcBef>
                <a:spcPts val="1430"/>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dirty="0">
                <a:solidFill>
                  <a:srgbClr val="FFFFFF"/>
                </a:solidFill>
                <a:latin typeface="Cambria"/>
                <a:cs typeface="Cambria"/>
              </a:rPr>
              <a:t>Il</a:t>
            </a:r>
            <a:r>
              <a:rPr sz="2800" spc="105" dirty="0">
                <a:solidFill>
                  <a:srgbClr val="FFFFFF"/>
                </a:solidFill>
                <a:latin typeface="Cambria"/>
                <a:cs typeface="Cambria"/>
              </a:rPr>
              <a:t> </a:t>
            </a:r>
            <a:r>
              <a:rPr sz="2800" spc="140" dirty="0">
                <a:solidFill>
                  <a:srgbClr val="FFFFFF"/>
                </a:solidFill>
                <a:latin typeface="Cambria"/>
                <a:cs typeface="Cambria"/>
              </a:rPr>
              <a:t>y</a:t>
            </a:r>
            <a:r>
              <a:rPr sz="2800" spc="105" dirty="0">
                <a:solidFill>
                  <a:srgbClr val="FFFFFF"/>
                </a:solidFill>
                <a:latin typeface="Cambria"/>
                <a:cs typeface="Cambria"/>
              </a:rPr>
              <a:t> </a:t>
            </a:r>
            <a:r>
              <a:rPr sz="2800" dirty="0">
                <a:solidFill>
                  <a:srgbClr val="FFFFFF"/>
                </a:solidFill>
                <a:latin typeface="Cambria"/>
                <a:cs typeface="Cambria"/>
              </a:rPr>
              <a:t>a</a:t>
            </a:r>
            <a:r>
              <a:rPr sz="2800" spc="105" dirty="0">
                <a:solidFill>
                  <a:srgbClr val="FFFFFF"/>
                </a:solidFill>
                <a:latin typeface="Cambria"/>
                <a:cs typeface="Cambria"/>
              </a:rPr>
              <a:t> </a:t>
            </a:r>
            <a:r>
              <a:rPr sz="2800" spc="90" dirty="0">
                <a:solidFill>
                  <a:srgbClr val="FFFFFF"/>
                </a:solidFill>
                <a:latin typeface="Cambria"/>
                <a:cs typeface="Cambria"/>
              </a:rPr>
              <a:t>un</a:t>
            </a:r>
            <a:r>
              <a:rPr sz="2800" spc="105" dirty="0">
                <a:solidFill>
                  <a:srgbClr val="FFFFFF"/>
                </a:solidFill>
                <a:latin typeface="Cambria"/>
                <a:cs typeface="Cambria"/>
              </a:rPr>
              <a:t> </a:t>
            </a:r>
            <a:r>
              <a:rPr sz="2800" spc="-10" dirty="0">
                <a:solidFill>
                  <a:srgbClr val="FFFFFF"/>
                </a:solidFill>
                <a:latin typeface="Cambria"/>
                <a:cs typeface="Cambria"/>
              </a:rPr>
              <a:t>bourgeon </a:t>
            </a:r>
            <a:r>
              <a:rPr sz="2800" spc="55" dirty="0">
                <a:solidFill>
                  <a:srgbClr val="FFFFFF"/>
                </a:solidFill>
                <a:latin typeface="Cambria"/>
                <a:cs typeface="Cambria"/>
              </a:rPr>
              <a:t>qui</a:t>
            </a:r>
            <a:r>
              <a:rPr sz="2800" spc="90" dirty="0">
                <a:solidFill>
                  <a:srgbClr val="FFFFFF"/>
                </a:solidFill>
                <a:latin typeface="Cambria"/>
                <a:cs typeface="Cambria"/>
              </a:rPr>
              <a:t> </a:t>
            </a:r>
            <a:r>
              <a:rPr sz="2800" spc="40" dirty="0">
                <a:solidFill>
                  <a:srgbClr val="FFFFFF"/>
                </a:solidFill>
                <a:latin typeface="Cambria"/>
                <a:cs typeface="Cambria"/>
              </a:rPr>
              <a:t>donne </a:t>
            </a:r>
            <a:r>
              <a:rPr sz="2800" dirty="0">
                <a:solidFill>
                  <a:srgbClr val="FFFFFF"/>
                </a:solidFill>
                <a:latin typeface="Cambria"/>
                <a:cs typeface="Cambria"/>
              </a:rPr>
              <a:t>naissance</a:t>
            </a:r>
            <a:r>
              <a:rPr sz="2800" spc="185" dirty="0">
                <a:solidFill>
                  <a:srgbClr val="FFFFFF"/>
                </a:solidFill>
                <a:latin typeface="Cambria"/>
                <a:cs typeface="Cambria"/>
              </a:rPr>
              <a:t> </a:t>
            </a:r>
            <a:r>
              <a:rPr sz="2800" spc="55" dirty="0">
                <a:solidFill>
                  <a:srgbClr val="FFFFFF"/>
                </a:solidFill>
                <a:latin typeface="Cambria"/>
                <a:cs typeface="Cambria"/>
              </a:rPr>
              <a:t>aux </a:t>
            </a:r>
            <a:r>
              <a:rPr sz="2800" dirty="0">
                <a:solidFill>
                  <a:srgbClr val="FFFFFF"/>
                </a:solidFill>
                <a:latin typeface="Cambria"/>
                <a:cs typeface="Cambria"/>
              </a:rPr>
              <a:t>nouvelles</a:t>
            </a:r>
            <a:r>
              <a:rPr sz="2800" spc="459" dirty="0">
                <a:solidFill>
                  <a:srgbClr val="FFFFFF"/>
                </a:solidFill>
                <a:latin typeface="Cambria"/>
                <a:cs typeface="Cambria"/>
              </a:rPr>
              <a:t> </a:t>
            </a:r>
            <a:r>
              <a:rPr sz="2800" spc="-10" dirty="0">
                <a:solidFill>
                  <a:srgbClr val="FFFFFF"/>
                </a:solidFill>
                <a:latin typeface="Cambria"/>
                <a:cs typeface="Cambria"/>
              </a:rPr>
              <a:t>feuilles</a:t>
            </a:r>
            <a:endParaRPr sz="2800">
              <a:latin typeface="Cambria"/>
              <a:cs typeface="Cambria"/>
            </a:endParaRPr>
          </a:p>
          <a:p>
            <a:pPr marL="431165" marR="4006850" indent="-419100">
              <a:lnSpc>
                <a:spcPct val="99500"/>
              </a:lnSpc>
              <a:spcBef>
                <a:spcPts val="725"/>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spc="50" dirty="0">
                <a:solidFill>
                  <a:srgbClr val="FFFFFF"/>
                </a:solidFill>
                <a:latin typeface="Cambria"/>
                <a:cs typeface="Cambria"/>
              </a:rPr>
              <a:t>Si</a:t>
            </a:r>
            <a:r>
              <a:rPr sz="2800" spc="170" dirty="0">
                <a:solidFill>
                  <a:srgbClr val="FFFFFF"/>
                </a:solidFill>
                <a:latin typeface="Cambria"/>
                <a:cs typeface="Cambria"/>
              </a:rPr>
              <a:t> </a:t>
            </a:r>
            <a:r>
              <a:rPr sz="2800" spc="60" dirty="0">
                <a:solidFill>
                  <a:srgbClr val="FFFFFF"/>
                </a:solidFill>
                <a:latin typeface="Cambria"/>
                <a:cs typeface="Cambria"/>
              </a:rPr>
              <a:t>l’eau</a:t>
            </a:r>
            <a:r>
              <a:rPr sz="2800" spc="170" dirty="0">
                <a:solidFill>
                  <a:srgbClr val="FFFFFF"/>
                </a:solidFill>
                <a:latin typeface="Cambria"/>
                <a:cs typeface="Cambria"/>
              </a:rPr>
              <a:t> </a:t>
            </a:r>
            <a:r>
              <a:rPr sz="2800" dirty="0">
                <a:solidFill>
                  <a:srgbClr val="FFFFFF"/>
                </a:solidFill>
                <a:latin typeface="Cambria"/>
                <a:cs typeface="Cambria"/>
              </a:rPr>
              <a:t>stagne,</a:t>
            </a:r>
            <a:r>
              <a:rPr sz="2800" spc="175" dirty="0">
                <a:solidFill>
                  <a:srgbClr val="FFFFFF"/>
                </a:solidFill>
                <a:latin typeface="Cambria"/>
                <a:cs typeface="Cambria"/>
              </a:rPr>
              <a:t> </a:t>
            </a:r>
            <a:r>
              <a:rPr sz="2800" spc="-25" dirty="0">
                <a:solidFill>
                  <a:srgbClr val="FFFFFF"/>
                </a:solidFill>
                <a:latin typeface="Cambria"/>
                <a:cs typeface="Cambria"/>
              </a:rPr>
              <a:t>la </a:t>
            </a:r>
            <a:r>
              <a:rPr sz="2800" dirty="0">
                <a:solidFill>
                  <a:srgbClr val="FFFFFF"/>
                </a:solidFill>
                <a:latin typeface="Cambria"/>
                <a:cs typeface="Cambria"/>
              </a:rPr>
              <a:t>zone</a:t>
            </a:r>
            <a:r>
              <a:rPr sz="2800" spc="235" dirty="0">
                <a:solidFill>
                  <a:srgbClr val="FFFFFF"/>
                </a:solidFill>
                <a:latin typeface="Cambria"/>
                <a:cs typeface="Cambria"/>
              </a:rPr>
              <a:t> </a:t>
            </a:r>
            <a:r>
              <a:rPr sz="2800" dirty="0">
                <a:solidFill>
                  <a:srgbClr val="FFFFFF"/>
                </a:solidFill>
                <a:latin typeface="Cambria"/>
                <a:cs typeface="Cambria"/>
              </a:rPr>
              <a:t>pourrit</a:t>
            </a:r>
            <a:r>
              <a:rPr sz="2800" spc="235" dirty="0">
                <a:solidFill>
                  <a:srgbClr val="FFFFFF"/>
                </a:solidFill>
                <a:latin typeface="Cambria"/>
                <a:cs typeface="Cambria"/>
              </a:rPr>
              <a:t> </a:t>
            </a:r>
            <a:r>
              <a:rPr sz="2800" spc="-25" dirty="0">
                <a:solidFill>
                  <a:srgbClr val="FFFFFF"/>
                </a:solidFill>
                <a:latin typeface="Cambria"/>
                <a:cs typeface="Cambria"/>
              </a:rPr>
              <a:t>et </a:t>
            </a:r>
            <a:r>
              <a:rPr sz="2800" dirty="0">
                <a:solidFill>
                  <a:srgbClr val="FFFFFF"/>
                </a:solidFill>
                <a:latin typeface="Cambria"/>
                <a:cs typeface="Cambria"/>
              </a:rPr>
              <a:t>entraine</a:t>
            </a:r>
            <a:r>
              <a:rPr sz="2800" spc="145" dirty="0">
                <a:solidFill>
                  <a:srgbClr val="FFFFFF"/>
                </a:solidFill>
                <a:latin typeface="Cambria"/>
                <a:cs typeface="Cambria"/>
              </a:rPr>
              <a:t> </a:t>
            </a:r>
            <a:r>
              <a:rPr sz="2800" dirty="0">
                <a:solidFill>
                  <a:srgbClr val="FFFFFF"/>
                </a:solidFill>
                <a:latin typeface="Cambria"/>
                <a:cs typeface="Cambria"/>
              </a:rPr>
              <a:t>la</a:t>
            </a:r>
            <a:r>
              <a:rPr sz="2800" spc="150" dirty="0">
                <a:solidFill>
                  <a:srgbClr val="FFFFFF"/>
                </a:solidFill>
                <a:latin typeface="Cambria"/>
                <a:cs typeface="Cambria"/>
              </a:rPr>
              <a:t> </a:t>
            </a:r>
            <a:r>
              <a:rPr sz="2800" spc="-20" dirty="0">
                <a:solidFill>
                  <a:srgbClr val="FFFFFF"/>
                </a:solidFill>
                <a:latin typeface="Cambria"/>
                <a:cs typeface="Cambria"/>
              </a:rPr>
              <a:t>mort </a:t>
            </a:r>
            <a:r>
              <a:rPr sz="2800" spc="60" dirty="0">
                <a:solidFill>
                  <a:srgbClr val="FFFFFF"/>
                </a:solidFill>
                <a:latin typeface="Cambria"/>
                <a:cs typeface="Cambria"/>
              </a:rPr>
              <a:t>de</a:t>
            </a:r>
            <a:r>
              <a:rPr sz="2800" spc="120" dirty="0">
                <a:solidFill>
                  <a:srgbClr val="FFFFFF"/>
                </a:solidFill>
                <a:latin typeface="Cambria"/>
                <a:cs typeface="Cambria"/>
              </a:rPr>
              <a:t> </a:t>
            </a:r>
            <a:r>
              <a:rPr sz="2800" dirty="0">
                <a:solidFill>
                  <a:srgbClr val="FFFFFF"/>
                </a:solidFill>
                <a:latin typeface="Cambria"/>
                <a:cs typeface="Cambria"/>
              </a:rPr>
              <a:t>la</a:t>
            </a:r>
            <a:r>
              <a:rPr sz="2800" spc="125" dirty="0">
                <a:solidFill>
                  <a:srgbClr val="FFFFFF"/>
                </a:solidFill>
                <a:latin typeface="Cambria"/>
                <a:cs typeface="Cambria"/>
              </a:rPr>
              <a:t> </a:t>
            </a:r>
            <a:r>
              <a:rPr sz="2800" spc="-10" dirty="0">
                <a:solidFill>
                  <a:srgbClr val="FFFFFF"/>
                </a:solidFill>
                <a:latin typeface="Cambria"/>
                <a:cs typeface="Cambria"/>
              </a:rPr>
              <a:t>plante</a:t>
            </a:r>
            <a:endParaRPr sz="2800">
              <a:latin typeface="Cambria"/>
              <a:cs typeface="Cambria"/>
            </a:endParaRPr>
          </a:p>
        </p:txBody>
      </p:sp>
      <p:grpSp>
        <p:nvGrpSpPr>
          <p:cNvPr id="15" name="object 15"/>
          <p:cNvGrpSpPr/>
          <p:nvPr/>
        </p:nvGrpSpPr>
        <p:grpSpPr>
          <a:xfrm>
            <a:off x="3642965" y="2344118"/>
            <a:ext cx="7025640" cy="4514215"/>
            <a:chOff x="2118965" y="2344117"/>
            <a:chExt cx="7025640" cy="4514215"/>
          </a:xfrm>
        </p:grpSpPr>
        <p:pic>
          <p:nvPicPr>
            <p:cNvPr id="16" name="object 16"/>
            <p:cNvPicPr/>
            <p:nvPr/>
          </p:nvPicPr>
          <p:blipFill>
            <a:blip r:embed="rId13" cstate="print"/>
            <a:stretch>
              <a:fillRect/>
            </a:stretch>
          </p:blipFill>
          <p:spPr>
            <a:xfrm>
              <a:off x="4187955" y="3140967"/>
              <a:ext cx="4956041" cy="3717031"/>
            </a:xfrm>
            <a:prstGeom prst="rect">
              <a:avLst/>
            </a:prstGeom>
          </p:spPr>
        </p:pic>
        <p:sp>
          <p:nvSpPr>
            <p:cNvPr id="17" name="object 17"/>
            <p:cNvSpPr/>
            <p:nvPr/>
          </p:nvSpPr>
          <p:spPr>
            <a:xfrm>
              <a:off x="2123728" y="2348880"/>
              <a:ext cx="4931410" cy="2501265"/>
            </a:xfrm>
            <a:custGeom>
              <a:avLst/>
              <a:gdLst/>
              <a:ahLst/>
              <a:cxnLst/>
              <a:rect l="l" t="t" r="r" b="b"/>
              <a:pathLst>
                <a:path w="4931409" h="2501265">
                  <a:moveTo>
                    <a:pt x="0" y="0"/>
                  </a:moveTo>
                  <a:lnTo>
                    <a:pt x="4931119" y="2501007"/>
                  </a:lnTo>
                </a:path>
              </a:pathLst>
            </a:custGeom>
            <a:ln w="9524">
              <a:solidFill>
                <a:srgbClr val="FF2600"/>
              </a:solidFill>
            </a:ln>
          </p:spPr>
          <p:txBody>
            <a:bodyPr wrap="square" lIns="0" tIns="0" rIns="0" bIns="0" rtlCol="0"/>
            <a:lstStyle/>
            <a:p>
              <a:endParaRPr/>
            </a:p>
          </p:txBody>
        </p:sp>
        <p:sp>
          <p:nvSpPr>
            <p:cNvPr id="18" name="object 18"/>
            <p:cNvSpPr/>
            <p:nvPr/>
          </p:nvSpPr>
          <p:spPr>
            <a:xfrm>
              <a:off x="6962103" y="4777610"/>
              <a:ext cx="130810" cy="91440"/>
            </a:xfrm>
            <a:custGeom>
              <a:avLst/>
              <a:gdLst/>
              <a:ahLst/>
              <a:cxnLst/>
              <a:rect l="l" t="t" r="r" b="b"/>
              <a:pathLst>
                <a:path w="130809" h="91439">
                  <a:moveTo>
                    <a:pt x="34469" y="0"/>
                  </a:moveTo>
                  <a:lnTo>
                    <a:pt x="62541" y="56958"/>
                  </a:lnTo>
                  <a:lnTo>
                    <a:pt x="0" y="67958"/>
                  </a:lnTo>
                  <a:lnTo>
                    <a:pt x="130500" y="91426"/>
                  </a:lnTo>
                  <a:lnTo>
                    <a:pt x="34469" y="0"/>
                  </a:lnTo>
                  <a:close/>
                </a:path>
              </a:pathLst>
            </a:custGeom>
            <a:solidFill>
              <a:srgbClr val="FF2600"/>
            </a:solidFill>
          </p:spPr>
          <p:txBody>
            <a:bodyPr wrap="square" lIns="0" tIns="0" rIns="0" bIns="0" rtlCol="0"/>
            <a:lstStyle/>
            <a:p>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222269" y="498764"/>
            <a:ext cx="7843056" cy="806334"/>
          </a:xfrm>
          <a:prstGeom prst="rect">
            <a:avLst/>
          </a:prstGeom>
        </p:spPr>
      </p:pic>
      <p:grpSp>
        <p:nvGrpSpPr>
          <p:cNvPr id="3" name="object 3"/>
          <p:cNvGrpSpPr/>
          <p:nvPr/>
        </p:nvGrpSpPr>
        <p:grpSpPr>
          <a:xfrm>
            <a:off x="2164081" y="1608512"/>
            <a:ext cx="7344409" cy="4551680"/>
            <a:chOff x="640080" y="1608512"/>
            <a:chExt cx="7344409" cy="4551680"/>
          </a:xfrm>
        </p:grpSpPr>
        <p:pic>
          <p:nvPicPr>
            <p:cNvPr id="4" name="object 4"/>
            <p:cNvPicPr/>
            <p:nvPr/>
          </p:nvPicPr>
          <p:blipFill>
            <a:blip r:embed="rId3" cstate="print"/>
            <a:stretch>
              <a:fillRect/>
            </a:stretch>
          </p:blipFill>
          <p:spPr>
            <a:xfrm>
              <a:off x="640080" y="1608512"/>
              <a:ext cx="7344294" cy="565265"/>
            </a:xfrm>
            <a:prstGeom prst="rect">
              <a:avLst/>
            </a:prstGeom>
          </p:spPr>
        </p:pic>
        <p:pic>
          <p:nvPicPr>
            <p:cNvPr id="5" name="object 5"/>
            <p:cNvPicPr/>
            <p:nvPr/>
          </p:nvPicPr>
          <p:blipFill>
            <a:blip r:embed="rId4" cstate="print"/>
            <a:stretch>
              <a:fillRect/>
            </a:stretch>
          </p:blipFill>
          <p:spPr>
            <a:xfrm>
              <a:off x="1055716" y="2028305"/>
              <a:ext cx="1255221" cy="565265"/>
            </a:xfrm>
            <a:prstGeom prst="rect">
              <a:avLst/>
            </a:prstGeom>
          </p:spPr>
        </p:pic>
        <p:pic>
          <p:nvPicPr>
            <p:cNvPr id="6" name="object 6"/>
            <p:cNvPicPr/>
            <p:nvPr/>
          </p:nvPicPr>
          <p:blipFill>
            <a:blip r:embed="rId5" cstate="print"/>
            <a:stretch>
              <a:fillRect/>
            </a:stretch>
          </p:blipFill>
          <p:spPr>
            <a:xfrm>
              <a:off x="640080" y="2460566"/>
              <a:ext cx="5020886" cy="640079"/>
            </a:xfrm>
            <a:prstGeom prst="rect">
              <a:avLst/>
            </a:prstGeom>
          </p:spPr>
        </p:pic>
        <p:pic>
          <p:nvPicPr>
            <p:cNvPr id="7" name="object 7"/>
            <p:cNvPicPr/>
            <p:nvPr/>
          </p:nvPicPr>
          <p:blipFill>
            <a:blip r:embed="rId6" cstate="print"/>
            <a:stretch>
              <a:fillRect/>
            </a:stretch>
          </p:blipFill>
          <p:spPr>
            <a:xfrm>
              <a:off x="1093123" y="2967643"/>
              <a:ext cx="1521228" cy="565265"/>
            </a:xfrm>
            <a:prstGeom prst="rect">
              <a:avLst/>
            </a:prstGeom>
          </p:spPr>
        </p:pic>
        <p:pic>
          <p:nvPicPr>
            <p:cNvPr id="8" name="object 8"/>
            <p:cNvPicPr/>
            <p:nvPr/>
          </p:nvPicPr>
          <p:blipFill>
            <a:blip r:embed="rId7" cstate="print"/>
            <a:stretch>
              <a:fillRect/>
            </a:stretch>
          </p:blipFill>
          <p:spPr>
            <a:xfrm>
              <a:off x="1093123" y="3412374"/>
              <a:ext cx="2103120" cy="565265"/>
            </a:xfrm>
            <a:prstGeom prst="rect">
              <a:avLst/>
            </a:prstGeom>
          </p:spPr>
        </p:pic>
        <p:pic>
          <p:nvPicPr>
            <p:cNvPr id="9" name="object 9"/>
            <p:cNvPicPr/>
            <p:nvPr/>
          </p:nvPicPr>
          <p:blipFill>
            <a:blip r:embed="rId8" cstate="print"/>
            <a:stretch>
              <a:fillRect/>
            </a:stretch>
          </p:blipFill>
          <p:spPr>
            <a:xfrm>
              <a:off x="1093123" y="3840479"/>
              <a:ext cx="1620982" cy="569421"/>
            </a:xfrm>
            <a:prstGeom prst="rect">
              <a:avLst/>
            </a:prstGeom>
          </p:spPr>
        </p:pic>
        <p:pic>
          <p:nvPicPr>
            <p:cNvPr id="10" name="object 10"/>
            <p:cNvPicPr/>
            <p:nvPr/>
          </p:nvPicPr>
          <p:blipFill>
            <a:blip r:embed="rId9" cstate="print"/>
            <a:stretch>
              <a:fillRect/>
            </a:stretch>
          </p:blipFill>
          <p:spPr>
            <a:xfrm>
              <a:off x="1093123" y="4285210"/>
              <a:ext cx="1695796" cy="569421"/>
            </a:xfrm>
            <a:prstGeom prst="rect">
              <a:avLst/>
            </a:prstGeom>
          </p:spPr>
        </p:pic>
        <p:pic>
          <p:nvPicPr>
            <p:cNvPr id="11" name="object 11"/>
            <p:cNvPicPr/>
            <p:nvPr/>
          </p:nvPicPr>
          <p:blipFill>
            <a:blip r:embed="rId10" cstate="print"/>
            <a:stretch>
              <a:fillRect/>
            </a:stretch>
          </p:blipFill>
          <p:spPr>
            <a:xfrm>
              <a:off x="1093123" y="4717472"/>
              <a:ext cx="1862051" cy="569421"/>
            </a:xfrm>
            <a:prstGeom prst="rect">
              <a:avLst/>
            </a:prstGeom>
          </p:spPr>
        </p:pic>
        <p:pic>
          <p:nvPicPr>
            <p:cNvPr id="12" name="object 12"/>
            <p:cNvPicPr/>
            <p:nvPr/>
          </p:nvPicPr>
          <p:blipFill>
            <a:blip r:embed="rId11" cstate="print"/>
            <a:stretch>
              <a:fillRect/>
            </a:stretch>
          </p:blipFill>
          <p:spPr>
            <a:xfrm>
              <a:off x="1093123" y="5162203"/>
              <a:ext cx="2015836" cy="565265"/>
            </a:xfrm>
            <a:prstGeom prst="rect">
              <a:avLst/>
            </a:prstGeom>
          </p:spPr>
        </p:pic>
        <p:pic>
          <p:nvPicPr>
            <p:cNvPr id="13" name="object 13"/>
            <p:cNvPicPr/>
            <p:nvPr/>
          </p:nvPicPr>
          <p:blipFill>
            <a:blip r:embed="rId12" cstate="print"/>
            <a:stretch>
              <a:fillRect/>
            </a:stretch>
          </p:blipFill>
          <p:spPr>
            <a:xfrm>
              <a:off x="1093123" y="5594465"/>
              <a:ext cx="1924396" cy="565265"/>
            </a:xfrm>
            <a:prstGeom prst="rect">
              <a:avLst/>
            </a:prstGeom>
          </p:spPr>
        </p:pic>
      </p:grpSp>
      <p:sp>
        <p:nvSpPr>
          <p:cNvPr id="14" name="object 14"/>
          <p:cNvSpPr txBox="1">
            <a:spLocks noGrp="1"/>
          </p:cNvSpPr>
          <p:nvPr>
            <p:ph type="title"/>
          </p:nvPr>
        </p:nvSpPr>
        <p:spPr>
          <a:xfrm>
            <a:off x="2186939" y="1114441"/>
            <a:ext cx="7269480" cy="2426305"/>
          </a:xfrm>
          <a:prstGeom prst="rect">
            <a:avLst/>
          </a:prstGeom>
        </p:spPr>
        <p:txBody>
          <a:bodyPr vert="horz" wrap="square" lIns="0" tIns="33020" rIns="0" bIns="0" rtlCol="0" anchor="ctr">
            <a:spAutoFit/>
          </a:bodyPr>
          <a:lstStyle/>
          <a:p>
            <a:pPr marL="431800" marR="5080" indent="-419100">
              <a:lnSpc>
                <a:spcPts val="3300"/>
              </a:lnSpc>
              <a:spcBef>
                <a:spcPts val="260"/>
              </a:spcBef>
              <a:tabLst>
                <a:tab pos="423545" algn="l"/>
              </a:tabLst>
            </a:pPr>
            <a:r>
              <a:rPr sz="1800" spc="70" dirty="0">
                <a:solidFill>
                  <a:srgbClr val="F9F9F9"/>
                </a:solidFill>
              </a:rPr>
              <a:t>▣</a:t>
            </a:r>
            <a:r>
              <a:rPr sz="1800" dirty="0">
                <a:solidFill>
                  <a:srgbClr val="F9F9F9"/>
                </a:solidFill>
              </a:rPr>
              <a:t>	</a:t>
            </a:r>
            <a:r>
              <a:rPr dirty="0"/>
              <a:t>Pour</a:t>
            </a:r>
            <a:r>
              <a:rPr spc="70" dirty="0"/>
              <a:t> </a:t>
            </a:r>
            <a:r>
              <a:rPr dirty="0"/>
              <a:t>refleurir,</a:t>
            </a:r>
            <a:r>
              <a:rPr spc="70" dirty="0"/>
              <a:t> </a:t>
            </a:r>
            <a:r>
              <a:rPr spc="90" dirty="0"/>
              <a:t>un</a:t>
            </a:r>
            <a:r>
              <a:rPr spc="75" dirty="0"/>
              <a:t> </a:t>
            </a:r>
            <a:r>
              <a:rPr i="1" dirty="0">
                <a:latin typeface="Palatino Linotype"/>
                <a:cs typeface="Palatino Linotype"/>
              </a:rPr>
              <a:t>Phalaenopsis</a:t>
            </a:r>
            <a:r>
              <a:rPr i="1" spc="-10" dirty="0">
                <a:latin typeface="Palatino Linotype"/>
                <a:cs typeface="Palatino Linotype"/>
              </a:rPr>
              <a:t> </a:t>
            </a:r>
            <a:r>
              <a:rPr dirty="0"/>
              <a:t>doit</a:t>
            </a:r>
            <a:r>
              <a:rPr spc="75" dirty="0"/>
              <a:t> </a:t>
            </a:r>
            <a:r>
              <a:rPr dirty="0"/>
              <a:t>être</a:t>
            </a:r>
            <a:r>
              <a:rPr spc="70" dirty="0"/>
              <a:t> </a:t>
            </a:r>
            <a:r>
              <a:rPr spc="-20" dirty="0"/>
              <a:t>bien </a:t>
            </a:r>
            <a:r>
              <a:rPr spc="40" dirty="0"/>
              <a:t>cultivé.</a:t>
            </a:r>
            <a:endParaRPr sz="1800">
              <a:latin typeface="Palatino Linotype"/>
              <a:cs typeface="Palatino Linotype"/>
            </a:endParaRPr>
          </a:p>
          <a:p>
            <a:pPr marL="12700">
              <a:lnSpc>
                <a:spcPct val="100000"/>
              </a:lnSpc>
              <a:spcBef>
                <a:spcPts val="610"/>
              </a:spcBef>
              <a:tabLst>
                <a:tab pos="423545" algn="l"/>
              </a:tabLst>
            </a:pPr>
            <a:r>
              <a:rPr sz="1800" spc="70" dirty="0">
                <a:solidFill>
                  <a:srgbClr val="F9F9F9"/>
                </a:solidFill>
              </a:rPr>
              <a:t>▣</a:t>
            </a:r>
            <a:r>
              <a:rPr sz="1800" dirty="0">
                <a:solidFill>
                  <a:srgbClr val="F9F9F9"/>
                </a:solidFill>
              </a:rPr>
              <a:t>	</a:t>
            </a:r>
            <a:r>
              <a:rPr spc="50" dirty="0"/>
              <a:t>Les</a:t>
            </a:r>
            <a:r>
              <a:rPr spc="100" dirty="0"/>
              <a:t> </a:t>
            </a:r>
            <a:r>
              <a:rPr dirty="0"/>
              <a:t>paramètres</a:t>
            </a:r>
            <a:r>
              <a:rPr spc="100" dirty="0"/>
              <a:t> </a:t>
            </a:r>
            <a:r>
              <a:rPr spc="60" dirty="0"/>
              <a:t>de</a:t>
            </a:r>
            <a:r>
              <a:rPr spc="100" dirty="0"/>
              <a:t> </a:t>
            </a:r>
            <a:r>
              <a:rPr dirty="0"/>
              <a:t>la</a:t>
            </a:r>
            <a:r>
              <a:rPr spc="105" dirty="0"/>
              <a:t> </a:t>
            </a:r>
            <a:r>
              <a:rPr spc="-10" dirty="0"/>
              <a:t>culture:</a:t>
            </a:r>
            <a:endParaRPr sz="1800"/>
          </a:p>
        </p:txBody>
      </p:sp>
      <p:sp>
        <p:nvSpPr>
          <p:cNvPr id="15" name="object 15"/>
          <p:cNvSpPr txBox="1"/>
          <p:nvPr/>
        </p:nvSpPr>
        <p:spPr>
          <a:xfrm>
            <a:off x="2644140" y="2986531"/>
            <a:ext cx="2028825" cy="3098800"/>
          </a:xfrm>
          <a:prstGeom prst="rect">
            <a:avLst/>
          </a:prstGeom>
        </p:spPr>
        <p:txBody>
          <a:bodyPr vert="horz" wrap="square" lIns="0" tIns="91440" rIns="0" bIns="0" rtlCol="0">
            <a:spAutoFit/>
          </a:bodyPr>
          <a:lstStyle/>
          <a:p>
            <a:pPr marL="295910" indent="-283210">
              <a:spcBef>
                <a:spcPts val="720"/>
              </a:spcBef>
              <a:buSzPct val="79166"/>
              <a:buChar char="◾"/>
              <a:tabLst>
                <a:tab pos="295910" algn="l"/>
              </a:tabLst>
            </a:pPr>
            <a:r>
              <a:rPr sz="2400" spc="-10" dirty="0">
                <a:solidFill>
                  <a:srgbClr val="FFFFFF"/>
                </a:solidFill>
                <a:latin typeface="Cambria"/>
                <a:cs typeface="Cambria"/>
              </a:rPr>
              <a:t>Lumière</a:t>
            </a:r>
            <a:endParaRPr sz="2400">
              <a:latin typeface="Cambria"/>
              <a:cs typeface="Cambria"/>
            </a:endParaRPr>
          </a:p>
          <a:p>
            <a:pPr marL="295910" indent="-283210">
              <a:spcBef>
                <a:spcPts val="620"/>
              </a:spcBef>
              <a:buSzPct val="79166"/>
              <a:buChar char="◾"/>
              <a:tabLst>
                <a:tab pos="295910" algn="l"/>
              </a:tabLst>
            </a:pPr>
            <a:r>
              <a:rPr sz="2400" spc="-10" dirty="0">
                <a:solidFill>
                  <a:srgbClr val="FFFFFF"/>
                </a:solidFill>
                <a:latin typeface="Cambria"/>
                <a:cs typeface="Cambria"/>
              </a:rPr>
              <a:t>Température</a:t>
            </a:r>
            <a:endParaRPr sz="2400">
              <a:latin typeface="Cambria"/>
              <a:cs typeface="Cambria"/>
            </a:endParaRPr>
          </a:p>
          <a:p>
            <a:pPr marL="295910" indent="-283210">
              <a:spcBef>
                <a:spcPts val="520"/>
              </a:spcBef>
              <a:buSzPct val="79166"/>
              <a:buChar char="◾"/>
              <a:tabLst>
                <a:tab pos="295910" algn="l"/>
              </a:tabLst>
            </a:pPr>
            <a:r>
              <a:rPr sz="2400" spc="-10" dirty="0">
                <a:solidFill>
                  <a:srgbClr val="FFFFFF"/>
                </a:solidFill>
                <a:latin typeface="Cambria"/>
                <a:cs typeface="Cambria"/>
              </a:rPr>
              <a:t>Arrosage</a:t>
            </a:r>
            <a:endParaRPr sz="2400">
              <a:latin typeface="Cambria"/>
              <a:cs typeface="Cambria"/>
            </a:endParaRPr>
          </a:p>
          <a:p>
            <a:pPr marL="295910" indent="-283210">
              <a:spcBef>
                <a:spcPts val="620"/>
              </a:spcBef>
              <a:buSzPct val="79166"/>
              <a:buChar char="◾"/>
              <a:tabLst>
                <a:tab pos="295910" algn="l"/>
              </a:tabLst>
            </a:pPr>
            <a:r>
              <a:rPr sz="2400" spc="70" dirty="0">
                <a:solidFill>
                  <a:srgbClr val="FFFFFF"/>
                </a:solidFill>
                <a:latin typeface="Cambria"/>
                <a:cs typeface="Cambria"/>
              </a:rPr>
              <a:t>Humidité</a:t>
            </a:r>
            <a:endParaRPr sz="2400">
              <a:latin typeface="Cambria"/>
              <a:cs typeface="Cambria"/>
            </a:endParaRPr>
          </a:p>
          <a:p>
            <a:pPr marL="295910" indent="-283210">
              <a:spcBef>
                <a:spcPts val="520"/>
              </a:spcBef>
              <a:buSzPct val="79166"/>
              <a:buChar char="◾"/>
              <a:tabLst>
                <a:tab pos="295910" algn="l"/>
              </a:tabLst>
            </a:pPr>
            <a:r>
              <a:rPr sz="2400" spc="-10" dirty="0">
                <a:solidFill>
                  <a:srgbClr val="FFFFFF"/>
                </a:solidFill>
                <a:latin typeface="Cambria"/>
                <a:cs typeface="Cambria"/>
              </a:rPr>
              <a:t>Ventilation</a:t>
            </a:r>
            <a:endParaRPr sz="2400">
              <a:latin typeface="Cambria"/>
              <a:cs typeface="Cambria"/>
            </a:endParaRPr>
          </a:p>
          <a:p>
            <a:pPr marL="295910" indent="-283210">
              <a:spcBef>
                <a:spcPts val="620"/>
              </a:spcBef>
              <a:buSzPct val="79166"/>
              <a:buChar char="◾"/>
              <a:tabLst>
                <a:tab pos="295910" algn="l"/>
              </a:tabLst>
            </a:pPr>
            <a:r>
              <a:rPr sz="2400" spc="-10" dirty="0">
                <a:solidFill>
                  <a:srgbClr val="FFFFFF"/>
                </a:solidFill>
                <a:latin typeface="Cambria"/>
                <a:cs typeface="Cambria"/>
              </a:rPr>
              <a:t>Fertilisation</a:t>
            </a:r>
            <a:endParaRPr sz="2400">
              <a:latin typeface="Cambria"/>
              <a:cs typeface="Cambria"/>
            </a:endParaRPr>
          </a:p>
          <a:p>
            <a:pPr marL="295910" indent="-283210">
              <a:spcBef>
                <a:spcPts val="520"/>
              </a:spcBef>
              <a:buSzPct val="79166"/>
              <a:buChar char="◾"/>
              <a:tabLst>
                <a:tab pos="295910" algn="l"/>
              </a:tabLst>
            </a:pPr>
            <a:r>
              <a:rPr sz="2400" spc="-10" dirty="0">
                <a:solidFill>
                  <a:srgbClr val="FFFFFF"/>
                </a:solidFill>
                <a:latin typeface="Cambria"/>
                <a:cs typeface="Cambria"/>
              </a:rPr>
              <a:t>Rempotage</a:t>
            </a:r>
            <a:endParaRPr sz="2400">
              <a:latin typeface="Cambria"/>
              <a:cs typeface="Cambria"/>
            </a:endParaRPr>
          </a:p>
        </p:txBody>
      </p:sp>
      <p:pic>
        <p:nvPicPr>
          <p:cNvPr id="16" name="object 16"/>
          <p:cNvPicPr/>
          <p:nvPr/>
        </p:nvPicPr>
        <p:blipFill>
          <a:blip r:embed="rId13" cstate="print"/>
          <a:stretch>
            <a:fillRect/>
          </a:stretch>
        </p:blipFill>
        <p:spPr>
          <a:xfrm>
            <a:off x="6935367" y="3540746"/>
            <a:ext cx="4665230" cy="3017521"/>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9949" y="-1"/>
            <a:ext cx="6935053" cy="8853259"/>
          </a:xfrm>
          <a:prstGeom prst="rect">
            <a:avLst/>
          </a:prstGeom>
        </p:spPr>
      </p:pic>
      <p:pic>
        <p:nvPicPr>
          <p:cNvPr id="2" name="object 2"/>
          <p:cNvPicPr/>
          <p:nvPr/>
        </p:nvPicPr>
        <p:blipFill>
          <a:blip r:embed="rId3" cstate="print"/>
          <a:stretch>
            <a:fillRect/>
          </a:stretch>
        </p:blipFill>
        <p:spPr>
          <a:xfrm>
            <a:off x="4861559" y="465514"/>
            <a:ext cx="2572788" cy="885305"/>
          </a:xfrm>
          <a:prstGeom prst="rect">
            <a:avLst/>
          </a:prstGeom>
        </p:spPr>
      </p:pic>
      <p:grpSp>
        <p:nvGrpSpPr>
          <p:cNvPr id="3" name="object 3"/>
          <p:cNvGrpSpPr/>
          <p:nvPr/>
        </p:nvGrpSpPr>
        <p:grpSpPr>
          <a:xfrm>
            <a:off x="2164080" y="1608513"/>
            <a:ext cx="7967980" cy="4746625"/>
            <a:chOff x="640080" y="1608512"/>
            <a:chExt cx="7967980" cy="4746625"/>
          </a:xfrm>
        </p:grpSpPr>
        <p:pic>
          <p:nvPicPr>
            <p:cNvPr id="4" name="object 4"/>
            <p:cNvPicPr/>
            <p:nvPr/>
          </p:nvPicPr>
          <p:blipFill>
            <a:blip r:embed="rId4" cstate="print"/>
            <a:stretch>
              <a:fillRect/>
            </a:stretch>
          </p:blipFill>
          <p:spPr>
            <a:xfrm>
              <a:off x="640080" y="1608512"/>
              <a:ext cx="6762403" cy="565265"/>
            </a:xfrm>
            <a:prstGeom prst="rect">
              <a:avLst/>
            </a:prstGeom>
          </p:spPr>
        </p:pic>
        <p:pic>
          <p:nvPicPr>
            <p:cNvPr id="5" name="object 5"/>
            <p:cNvPicPr/>
            <p:nvPr/>
          </p:nvPicPr>
          <p:blipFill>
            <a:blip r:embed="rId5" cstate="print"/>
            <a:stretch>
              <a:fillRect/>
            </a:stretch>
          </p:blipFill>
          <p:spPr>
            <a:xfrm>
              <a:off x="1055716" y="2028305"/>
              <a:ext cx="1787236" cy="565265"/>
            </a:xfrm>
            <a:prstGeom prst="rect">
              <a:avLst/>
            </a:prstGeom>
          </p:spPr>
        </p:pic>
        <p:pic>
          <p:nvPicPr>
            <p:cNvPr id="6" name="object 6"/>
            <p:cNvPicPr/>
            <p:nvPr/>
          </p:nvPicPr>
          <p:blipFill>
            <a:blip r:embed="rId6" cstate="print"/>
            <a:stretch>
              <a:fillRect/>
            </a:stretch>
          </p:blipFill>
          <p:spPr>
            <a:xfrm>
              <a:off x="640080" y="2460566"/>
              <a:ext cx="7306887" cy="640079"/>
            </a:xfrm>
            <a:prstGeom prst="rect">
              <a:avLst/>
            </a:prstGeom>
          </p:spPr>
        </p:pic>
        <p:pic>
          <p:nvPicPr>
            <p:cNvPr id="7" name="object 7"/>
            <p:cNvPicPr/>
            <p:nvPr/>
          </p:nvPicPr>
          <p:blipFill>
            <a:blip r:embed="rId7" cstate="print"/>
            <a:stretch>
              <a:fillRect/>
            </a:stretch>
          </p:blipFill>
          <p:spPr>
            <a:xfrm>
              <a:off x="1055716" y="2967643"/>
              <a:ext cx="3998422" cy="565265"/>
            </a:xfrm>
            <a:prstGeom prst="rect">
              <a:avLst/>
            </a:prstGeom>
          </p:spPr>
        </p:pic>
        <p:pic>
          <p:nvPicPr>
            <p:cNvPr id="8" name="object 8"/>
            <p:cNvPicPr/>
            <p:nvPr/>
          </p:nvPicPr>
          <p:blipFill>
            <a:blip r:embed="rId8" cstate="print"/>
            <a:stretch>
              <a:fillRect/>
            </a:stretch>
          </p:blipFill>
          <p:spPr>
            <a:xfrm>
              <a:off x="640080" y="3399905"/>
              <a:ext cx="7448203" cy="640079"/>
            </a:xfrm>
            <a:prstGeom prst="rect">
              <a:avLst/>
            </a:prstGeom>
          </p:spPr>
        </p:pic>
        <p:pic>
          <p:nvPicPr>
            <p:cNvPr id="9" name="object 9"/>
            <p:cNvPicPr/>
            <p:nvPr/>
          </p:nvPicPr>
          <p:blipFill>
            <a:blip r:embed="rId9" cstate="print"/>
            <a:stretch>
              <a:fillRect/>
            </a:stretch>
          </p:blipFill>
          <p:spPr>
            <a:xfrm>
              <a:off x="1055716" y="3906981"/>
              <a:ext cx="7552112" cy="565265"/>
            </a:xfrm>
            <a:prstGeom prst="rect">
              <a:avLst/>
            </a:prstGeom>
          </p:spPr>
        </p:pic>
        <p:pic>
          <p:nvPicPr>
            <p:cNvPr id="10" name="object 10"/>
            <p:cNvPicPr/>
            <p:nvPr/>
          </p:nvPicPr>
          <p:blipFill>
            <a:blip r:embed="rId10" cstate="print"/>
            <a:stretch>
              <a:fillRect/>
            </a:stretch>
          </p:blipFill>
          <p:spPr>
            <a:xfrm>
              <a:off x="1055716" y="4339243"/>
              <a:ext cx="1762297" cy="565265"/>
            </a:xfrm>
            <a:prstGeom prst="rect">
              <a:avLst/>
            </a:prstGeom>
          </p:spPr>
        </p:pic>
        <p:pic>
          <p:nvPicPr>
            <p:cNvPr id="11" name="object 11"/>
            <p:cNvPicPr/>
            <p:nvPr/>
          </p:nvPicPr>
          <p:blipFill>
            <a:blip r:embed="rId11" cstate="print"/>
            <a:stretch>
              <a:fillRect/>
            </a:stretch>
          </p:blipFill>
          <p:spPr>
            <a:xfrm>
              <a:off x="640080" y="4759036"/>
              <a:ext cx="6014257" cy="640079"/>
            </a:xfrm>
            <a:prstGeom prst="rect">
              <a:avLst/>
            </a:prstGeom>
          </p:spPr>
        </p:pic>
        <p:pic>
          <p:nvPicPr>
            <p:cNvPr id="12" name="object 12"/>
            <p:cNvPicPr/>
            <p:nvPr/>
          </p:nvPicPr>
          <p:blipFill>
            <a:blip r:embed="rId12" cstate="print"/>
            <a:stretch>
              <a:fillRect/>
            </a:stretch>
          </p:blipFill>
          <p:spPr>
            <a:xfrm>
              <a:off x="640080" y="5266112"/>
              <a:ext cx="7132320" cy="644236"/>
            </a:xfrm>
            <a:prstGeom prst="rect">
              <a:avLst/>
            </a:prstGeom>
          </p:spPr>
        </p:pic>
        <p:pic>
          <p:nvPicPr>
            <p:cNvPr id="13" name="object 13"/>
            <p:cNvPicPr/>
            <p:nvPr/>
          </p:nvPicPr>
          <p:blipFill>
            <a:blip r:embed="rId13" cstate="print"/>
            <a:stretch>
              <a:fillRect/>
            </a:stretch>
          </p:blipFill>
          <p:spPr>
            <a:xfrm>
              <a:off x="1055716" y="5785657"/>
              <a:ext cx="1242752" cy="569421"/>
            </a:xfrm>
            <a:prstGeom prst="rect">
              <a:avLst/>
            </a:prstGeom>
          </p:spPr>
        </p:pic>
      </p:grpSp>
      <p:sp>
        <p:nvSpPr>
          <p:cNvPr id="14" name="object 14"/>
          <p:cNvSpPr txBox="1"/>
          <p:nvPr/>
        </p:nvSpPr>
        <p:spPr>
          <a:xfrm>
            <a:off x="2186939" y="1633220"/>
            <a:ext cx="7899400" cy="4630420"/>
          </a:xfrm>
          <a:prstGeom prst="rect">
            <a:avLst/>
          </a:prstGeom>
        </p:spPr>
        <p:txBody>
          <a:bodyPr vert="horz" wrap="square" lIns="0" tIns="33020" rIns="0" bIns="0" rtlCol="0">
            <a:spAutoFit/>
          </a:bodyPr>
          <a:lstStyle/>
          <a:p>
            <a:pPr marL="431800" marR="1205230" indent="-419100">
              <a:lnSpc>
                <a:spcPts val="3300"/>
              </a:lnSpc>
              <a:spcBef>
                <a:spcPts val="260"/>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spc="50" dirty="0">
                <a:solidFill>
                  <a:srgbClr val="FFFFFF"/>
                </a:solidFill>
                <a:latin typeface="Cambria"/>
                <a:cs typeface="Cambria"/>
              </a:rPr>
              <a:t>Les</a:t>
            </a:r>
            <a:r>
              <a:rPr sz="2800" spc="90" dirty="0">
                <a:solidFill>
                  <a:srgbClr val="FFFFFF"/>
                </a:solidFill>
                <a:latin typeface="Cambria"/>
                <a:cs typeface="Cambria"/>
              </a:rPr>
              <a:t> </a:t>
            </a:r>
            <a:r>
              <a:rPr sz="2800" i="1" dirty="0">
                <a:solidFill>
                  <a:srgbClr val="FFFFFF"/>
                </a:solidFill>
                <a:latin typeface="Palatino Linotype"/>
                <a:cs typeface="Palatino Linotype"/>
              </a:rPr>
              <a:t>Phalaenopsis</a:t>
            </a:r>
            <a:r>
              <a:rPr sz="2800" i="1" spc="15" dirty="0">
                <a:solidFill>
                  <a:srgbClr val="FFFFFF"/>
                </a:solidFill>
                <a:latin typeface="Palatino Linotype"/>
                <a:cs typeface="Palatino Linotype"/>
              </a:rPr>
              <a:t> </a:t>
            </a:r>
            <a:r>
              <a:rPr sz="2800" dirty="0">
                <a:solidFill>
                  <a:srgbClr val="FFFFFF"/>
                </a:solidFill>
                <a:latin typeface="Cambria"/>
                <a:cs typeface="Cambria"/>
              </a:rPr>
              <a:t>ont</a:t>
            </a:r>
            <a:r>
              <a:rPr sz="2800" spc="95" dirty="0">
                <a:solidFill>
                  <a:srgbClr val="FFFFFF"/>
                </a:solidFill>
                <a:latin typeface="Cambria"/>
                <a:cs typeface="Cambria"/>
              </a:rPr>
              <a:t> </a:t>
            </a:r>
            <a:r>
              <a:rPr sz="2800" dirty="0">
                <a:solidFill>
                  <a:srgbClr val="FFFFFF"/>
                </a:solidFill>
                <a:latin typeface="Cambria"/>
                <a:cs typeface="Cambria"/>
              </a:rPr>
              <a:t>besoin</a:t>
            </a:r>
            <a:r>
              <a:rPr sz="2800" spc="90" dirty="0">
                <a:solidFill>
                  <a:srgbClr val="FFFFFF"/>
                </a:solidFill>
                <a:latin typeface="Cambria"/>
                <a:cs typeface="Cambria"/>
              </a:rPr>
              <a:t> d’une</a:t>
            </a:r>
            <a:r>
              <a:rPr sz="2800" spc="95" dirty="0">
                <a:solidFill>
                  <a:srgbClr val="FFFFFF"/>
                </a:solidFill>
                <a:latin typeface="Cambria"/>
                <a:cs typeface="Cambria"/>
              </a:rPr>
              <a:t> </a:t>
            </a:r>
            <a:r>
              <a:rPr sz="2800" spc="-10" dirty="0">
                <a:solidFill>
                  <a:srgbClr val="FFFFFF"/>
                </a:solidFill>
                <a:latin typeface="Cambria"/>
                <a:cs typeface="Cambria"/>
              </a:rPr>
              <a:t>bonne luminosité</a:t>
            </a:r>
            <a:endParaRPr sz="2800">
              <a:latin typeface="Cambria"/>
              <a:cs typeface="Cambria"/>
            </a:endParaRPr>
          </a:p>
          <a:p>
            <a:pPr marL="431800" marR="662305" indent="-419100">
              <a:lnSpc>
                <a:spcPts val="3329"/>
              </a:lnSpc>
              <a:spcBef>
                <a:spcPts val="745"/>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dirty="0">
                <a:solidFill>
                  <a:srgbClr val="FFFFFF"/>
                </a:solidFill>
                <a:latin typeface="Cambria"/>
                <a:cs typeface="Cambria"/>
              </a:rPr>
              <a:t>Idéalement,</a:t>
            </a:r>
            <a:r>
              <a:rPr sz="2800" spc="195" dirty="0">
                <a:solidFill>
                  <a:srgbClr val="FFFFFF"/>
                </a:solidFill>
                <a:latin typeface="Cambria"/>
                <a:cs typeface="Cambria"/>
              </a:rPr>
              <a:t> </a:t>
            </a:r>
            <a:r>
              <a:rPr sz="2800" dirty="0">
                <a:solidFill>
                  <a:srgbClr val="FFFFFF"/>
                </a:solidFill>
                <a:latin typeface="Cambria"/>
                <a:cs typeface="Cambria"/>
              </a:rPr>
              <a:t>on</a:t>
            </a:r>
            <a:r>
              <a:rPr sz="2800" spc="195" dirty="0">
                <a:solidFill>
                  <a:srgbClr val="FFFFFF"/>
                </a:solidFill>
                <a:latin typeface="Cambria"/>
                <a:cs typeface="Cambria"/>
              </a:rPr>
              <a:t> </a:t>
            </a:r>
            <a:r>
              <a:rPr sz="2800" dirty="0">
                <a:solidFill>
                  <a:srgbClr val="FFFFFF"/>
                </a:solidFill>
                <a:latin typeface="Cambria"/>
                <a:cs typeface="Cambria"/>
              </a:rPr>
              <a:t>les</a:t>
            </a:r>
            <a:r>
              <a:rPr sz="2800" spc="195" dirty="0">
                <a:solidFill>
                  <a:srgbClr val="FFFFFF"/>
                </a:solidFill>
                <a:latin typeface="Cambria"/>
                <a:cs typeface="Cambria"/>
              </a:rPr>
              <a:t> </a:t>
            </a:r>
            <a:r>
              <a:rPr sz="2800" dirty="0">
                <a:solidFill>
                  <a:srgbClr val="FFFFFF"/>
                </a:solidFill>
                <a:latin typeface="Cambria"/>
                <a:cs typeface="Cambria"/>
              </a:rPr>
              <a:t>place</a:t>
            </a:r>
            <a:r>
              <a:rPr sz="2800" spc="195" dirty="0">
                <a:solidFill>
                  <a:srgbClr val="FFFFFF"/>
                </a:solidFill>
                <a:latin typeface="Cambria"/>
                <a:cs typeface="Cambria"/>
              </a:rPr>
              <a:t> </a:t>
            </a:r>
            <a:r>
              <a:rPr sz="2800" spc="50" dirty="0">
                <a:solidFill>
                  <a:srgbClr val="FFFFFF"/>
                </a:solidFill>
                <a:latin typeface="Cambria"/>
                <a:cs typeface="Cambria"/>
              </a:rPr>
              <a:t>devant</a:t>
            </a:r>
            <a:r>
              <a:rPr sz="2800" spc="195" dirty="0">
                <a:solidFill>
                  <a:srgbClr val="FFFFFF"/>
                </a:solidFill>
                <a:latin typeface="Cambria"/>
                <a:cs typeface="Cambria"/>
              </a:rPr>
              <a:t> </a:t>
            </a:r>
            <a:r>
              <a:rPr sz="2800" spc="55" dirty="0">
                <a:solidFill>
                  <a:srgbClr val="FFFFFF"/>
                </a:solidFill>
                <a:latin typeface="Cambria"/>
                <a:cs typeface="Cambria"/>
              </a:rPr>
              <a:t>une</a:t>
            </a:r>
            <a:r>
              <a:rPr sz="2800" spc="195" dirty="0">
                <a:solidFill>
                  <a:srgbClr val="FFFFFF"/>
                </a:solidFill>
                <a:latin typeface="Cambria"/>
                <a:cs typeface="Cambria"/>
              </a:rPr>
              <a:t> </a:t>
            </a:r>
            <a:r>
              <a:rPr sz="2800" spc="-10" dirty="0">
                <a:solidFill>
                  <a:srgbClr val="FFFFFF"/>
                </a:solidFill>
                <a:latin typeface="Cambria"/>
                <a:cs typeface="Cambria"/>
              </a:rPr>
              <a:t>fenêtre </a:t>
            </a:r>
            <a:r>
              <a:rPr sz="2800" dirty="0">
                <a:solidFill>
                  <a:srgbClr val="FFFFFF"/>
                </a:solidFill>
                <a:latin typeface="Cambria"/>
                <a:cs typeface="Cambria"/>
              </a:rPr>
              <a:t>exposée</a:t>
            </a:r>
            <a:r>
              <a:rPr sz="2800" spc="125" dirty="0">
                <a:solidFill>
                  <a:srgbClr val="FFFFFF"/>
                </a:solidFill>
                <a:latin typeface="Cambria"/>
                <a:cs typeface="Cambria"/>
              </a:rPr>
              <a:t> </a:t>
            </a:r>
            <a:r>
              <a:rPr sz="2800" dirty="0">
                <a:solidFill>
                  <a:srgbClr val="FFFFFF"/>
                </a:solidFill>
                <a:latin typeface="Cambria"/>
                <a:cs typeface="Cambria"/>
              </a:rPr>
              <a:t>à</a:t>
            </a:r>
            <a:r>
              <a:rPr sz="2800" spc="130" dirty="0">
                <a:solidFill>
                  <a:srgbClr val="FFFFFF"/>
                </a:solidFill>
                <a:latin typeface="Cambria"/>
                <a:cs typeface="Cambria"/>
              </a:rPr>
              <a:t> </a:t>
            </a:r>
            <a:r>
              <a:rPr sz="2800" dirty="0">
                <a:solidFill>
                  <a:srgbClr val="FFFFFF"/>
                </a:solidFill>
                <a:latin typeface="Cambria"/>
                <a:cs typeface="Cambria"/>
              </a:rPr>
              <a:t>l’est</a:t>
            </a:r>
            <a:r>
              <a:rPr sz="2800" spc="125" dirty="0">
                <a:solidFill>
                  <a:srgbClr val="FFFFFF"/>
                </a:solidFill>
                <a:latin typeface="Cambria"/>
                <a:cs typeface="Cambria"/>
              </a:rPr>
              <a:t> </a:t>
            </a:r>
            <a:r>
              <a:rPr sz="2800" spc="75" dirty="0">
                <a:solidFill>
                  <a:srgbClr val="FFFFFF"/>
                </a:solidFill>
                <a:latin typeface="Cambria"/>
                <a:cs typeface="Cambria"/>
              </a:rPr>
              <a:t>ou</a:t>
            </a:r>
            <a:r>
              <a:rPr sz="2800" spc="130" dirty="0">
                <a:solidFill>
                  <a:srgbClr val="FFFFFF"/>
                </a:solidFill>
                <a:latin typeface="Cambria"/>
                <a:cs typeface="Cambria"/>
              </a:rPr>
              <a:t> </a:t>
            </a:r>
            <a:r>
              <a:rPr sz="2800" spc="80" dirty="0">
                <a:solidFill>
                  <a:srgbClr val="FFFFFF"/>
                </a:solidFill>
                <a:latin typeface="Cambria"/>
                <a:cs typeface="Cambria"/>
              </a:rPr>
              <a:t>au</a:t>
            </a:r>
            <a:r>
              <a:rPr sz="2800" spc="130" dirty="0">
                <a:solidFill>
                  <a:srgbClr val="FFFFFF"/>
                </a:solidFill>
                <a:latin typeface="Cambria"/>
                <a:cs typeface="Cambria"/>
              </a:rPr>
              <a:t> </a:t>
            </a:r>
            <a:r>
              <a:rPr sz="2800" spc="55" dirty="0">
                <a:solidFill>
                  <a:srgbClr val="FFFFFF"/>
                </a:solidFill>
                <a:latin typeface="Cambria"/>
                <a:cs typeface="Cambria"/>
              </a:rPr>
              <a:t>sud</a:t>
            </a:r>
            <a:endParaRPr sz="2800">
              <a:latin typeface="Cambria"/>
              <a:cs typeface="Cambria"/>
            </a:endParaRPr>
          </a:p>
          <a:p>
            <a:pPr marL="431800" marR="5080" indent="-419100">
              <a:lnSpc>
                <a:spcPct val="100099"/>
              </a:lnSpc>
              <a:spcBef>
                <a:spcPts val="600"/>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dirty="0">
                <a:solidFill>
                  <a:srgbClr val="FFFFFF"/>
                </a:solidFill>
                <a:latin typeface="Cambria"/>
                <a:cs typeface="Cambria"/>
              </a:rPr>
              <a:t>Pas</a:t>
            </a:r>
            <a:r>
              <a:rPr sz="2800" spc="125" dirty="0">
                <a:solidFill>
                  <a:srgbClr val="FFFFFF"/>
                </a:solidFill>
                <a:latin typeface="Cambria"/>
                <a:cs typeface="Cambria"/>
              </a:rPr>
              <a:t> </a:t>
            </a:r>
            <a:r>
              <a:rPr sz="2800" spc="60" dirty="0">
                <a:solidFill>
                  <a:srgbClr val="FFFFFF"/>
                </a:solidFill>
                <a:latin typeface="Cambria"/>
                <a:cs typeface="Cambria"/>
              </a:rPr>
              <a:t>de</a:t>
            </a:r>
            <a:r>
              <a:rPr sz="2800" spc="130" dirty="0">
                <a:solidFill>
                  <a:srgbClr val="FFFFFF"/>
                </a:solidFill>
                <a:latin typeface="Cambria"/>
                <a:cs typeface="Cambria"/>
              </a:rPr>
              <a:t> </a:t>
            </a:r>
            <a:r>
              <a:rPr sz="2800" dirty="0">
                <a:solidFill>
                  <a:srgbClr val="FFFFFF"/>
                </a:solidFill>
                <a:latin typeface="Cambria"/>
                <a:cs typeface="Cambria"/>
              </a:rPr>
              <a:t>soleil</a:t>
            </a:r>
            <a:r>
              <a:rPr sz="2800" spc="130" dirty="0">
                <a:solidFill>
                  <a:srgbClr val="FFFFFF"/>
                </a:solidFill>
                <a:latin typeface="Cambria"/>
                <a:cs typeface="Cambria"/>
              </a:rPr>
              <a:t> </a:t>
            </a:r>
            <a:r>
              <a:rPr sz="2800" dirty="0">
                <a:solidFill>
                  <a:srgbClr val="FFFFFF"/>
                </a:solidFill>
                <a:latin typeface="Cambria"/>
                <a:cs typeface="Cambria"/>
              </a:rPr>
              <a:t>direct</a:t>
            </a:r>
            <a:r>
              <a:rPr sz="2800" spc="130" dirty="0">
                <a:solidFill>
                  <a:srgbClr val="FFFFFF"/>
                </a:solidFill>
                <a:latin typeface="Cambria"/>
                <a:cs typeface="Cambria"/>
              </a:rPr>
              <a:t> </a:t>
            </a:r>
            <a:r>
              <a:rPr sz="2800" spc="60" dirty="0">
                <a:solidFill>
                  <a:srgbClr val="FFFFFF"/>
                </a:solidFill>
                <a:latin typeface="Cambria"/>
                <a:cs typeface="Cambria"/>
              </a:rPr>
              <a:t>de</a:t>
            </a:r>
            <a:r>
              <a:rPr sz="2800" spc="130" dirty="0">
                <a:solidFill>
                  <a:srgbClr val="FFFFFF"/>
                </a:solidFill>
                <a:latin typeface="Cambria"/>
                <a:cs typeface="Cambria"/>
              </a:rPr>
              <a:t> </a:t>
            </a:r>
            <a:r>
              <a:rPr sz="2800" spc="65" dirty="0">
                <a:solidFill>
                  <a:srgbClr val="FFFFFF"/>
                </a:solidFill>
                <a:latin typeface="Cambria"/>
                <a:cs typeface="Cambria"/>
              </a:rPr>
              <a:t>mi-</a:t>
            </a:r>
            <a:r>
              <a:rPr sz="2800" dirty="0">
                <a:solidFill>
                  <a:srgbClr val="FFFFFF"/>
                </a:solidFill>
                <a:latin typeface="Cambria"/>
                <a:cs typeface="Cambria"/>
              </a:rPr>
              <a:t>mars</a:t>
            </a:r>
            <a:r>
              <a:rPr sz="2800" spc="130" dirty="0">
                <a:solidFill>
                  <a:srgbClr val="FFFFFF"/>
                </a:solidFill>
                <a:latin typeface="Cambria"/>
                <a:cs typeface="Cambria"/>
              </a:rPr>
              <a:t> </a:t>
            </a:r>
            <a:r>
              <a:rPr sz="2800" dirty="0">
                <a:solidFill>
                  <a:srgbClr val="FFFFFF"/>
                </a:solidFill>
                <a:latin typeface="Cambria"/>
                <a:cs typeface="Cambria"/>
              </a:rPr>
              <a:t>à</a:t>
            </a:r>
            <a:r>
              <a:rPr sz="2800" spc="130" dirty="0">
                <a:solidFill>
                  <a:srgbClr val="FFFFFF"/>
                </a:solidFill>
                <a:latin typeface="Cambria"/>
                <a:cs typeface="Cambria"/>
              </a:rPr>
              <a:t> </a:t>
            </a:r>
            <a:r>
              <a:rPr sz="2800" spc="55" dirty="0">
                <a:solidFill>
                  <a:srgbClr val="FFFFFF"/>
                </a:solidFill>
                <a:latin typeface="Cambria"/>
                <a:cs typeface="Cambria"/>
              </a:rPr>
              <a:t>mi-</a:t>
            </a:r>
            <a:r>
              <a:rPr sz="2800" spc="-10" dirty="0">
                <a:solidFill>
                  <a:srgbClr val="FFFFFF"/>
                </a:solidFill>
                <a:latin typeface="Cambria"/>
                <a:cs typeface="Cambria"/>
              </a:rPr>
              <a:t>octobre: </a:t>
            </a:r>
            <a:r>
              <a:rPr sz="2800" dirty="0">
                <a:solidFill>
                  <a:srgbClr val="FFFFFF"/>
                </a:solidFill>
                <a:latin typeface="Cambria"/>
                <a:cs typeface="Cambria"/>
              </a:rPr>
              <a:t>risque</a:t>
            </a:r>
            <a:r>
              <a:rPr sz="2800" spc="155" dirty="0">
                <a:solidFill>
                  <a:srgbClr val="FFFFFF"/>
                </a:solidFill>
                <a:latin typeface="Cambria"/>
                <a:cs typeface="Cambria"/>
              </a:rPr>
              <a:t> </a:t>
            </a:r>
            <a:r>
              <a:rPr sz="2800" spc="60" dirty="0">
                <a:solidFill>
                  <a:srgbClr val="FFFFFF"/>
                </a:solidFill>
                <a:latin typeface="Cambria"/>
                <a:cs typeface="Cambria"/>
              </a:rPr>
              <a:t>de</a:t>
            </a:r>
            <a:r>
              <a:rPr sz="2800" spc="155" dirty="0">
                <a:solidFill>
                  <a:srgbClr val="FFFFFF"/>
                </a:solidFill>
                <a:latin typeface="Cambria"/>
                <a:cs typeface="Cambria"/>
              </a:rPr>
              <a:t> </a:t>
            </a:r>
            <a:r>
              <a:rPr sz="2800" dirty="0">
                <a:solidFill>
                  <a:srgbClr val="FFFFFF"/>
                </a:solidFill>
                <a:latin typeface="Cambria"/>
                <a:cs typeface="Cambria"/>
              </a:rPr>
              <a:t>brûlures.</a:t>
            </a:r>
            <a:r>
              <a:rPr sz="2800" spc="155" dirty="0">
                <a:solidFill>
                  <a:srgbClr val="FFFFFF"/>
                </a:solidFill>
                <a:latin typeface="Cambria"/>
                <a:cs typeface="Cambria"/>
              </a:rPr>
              <a:t> </a:t>
            </a:r>
            <a:r>
              <a:rPr sz="2800" dirty="0">
                <a:solidFill>
                  <a:srgbClr val="FFFFFF"/>
                </a:solidFill>
                <a:latin typeface="Cambria"/>
                <a:cs typeface="Cambria"/>
              </a:rPr>
              <a:t>Placer</a:t>
            </a:r>
            <a:r>
              <a:rPr sz="2800" spc="155" dirty="0">
                <a:solidFill>
                  <a:srgbClr val="FFFFFF"/>
                </a:solidFill>
                <a:latin typeface="Cambria"/>
                <a:cs typeface="Cambria"/>
              </a:rPr>
              <a:t> </a:t>
            </a:r>
            <a:r>
              <a:rPr sz="2800" dirty="0">
                <a:solidFill>
                  <a:srgbClr val="FFFFFF"/>
                </a:solidFill>
                <a:latin typeface="Cambria"/>
                <a:cs typeface="Cambria"/>
              </a:rPr>
              <a:t>les</a:t>
            </a:r>
            <a:r>
              <a:rPr sz="2800" spc="155" dirty="0">
                <a:solidFill>
                  <a:srgbClr val="FFFFFF"/>
                </a:solidFill>
                <a:latin typeface="Cambria"/>
                <a:cs typeface="Cambria"/>
              </a:rPr>
              <a:t> </a:t>
            </a:r>
            <a:r>
              <a:rPr sz="2800" dirty="0">
                <a:solidFill>
                  <a:srgbClr val="FFFFFF"/>
                </a:solidFill>
                <a:latin typeface="Cambria"/>
                <a:cs typeface="Cambria"/>
              </a:rPr>
              <a:t>orchidées</a:t>
            </a:r>
            <a:r>
              <a:rPr sz="2800" spc="155" dirty="0">
                <a:solidFill>
                  <a:srgbClr val="FFFFFF"/>
                </a:solidFill>
                <a:latin typeface="Cambria"/>
                <a:cs typeface="Cambria"/>
              </a:rPr>
              <a:t> </a:t>
            </a:r>
            <a:r>
              <a:rPr sz="2800" spc="-10" dirty="0">
                <a:solidFill>
                  <a:srgbClr val="FFFFFF"/>
                </a:solidFill>
                <a:latin typeface="Cambria"/>
                <a:cs typeface="Cambria"/>
              </a:rPr>
              <a:t>derrière </a:t>
            </a:r>
            <a:r>
              <a:rPr sz="2800" spc="90" dirty="0">
                <a:solidFill>
                  <a:srgbClr val="FFFFFF"/>
                </a:solidFill>
                <a:latin typeface="Cambria"/>
                <a:cs typeface="Cambria"/>
              </a:rPr>
              <a:t>un</a:t>
            </a:r>
            <a:r>
              <a:rPr sz="2800" spc="80" dirty="0">
                <a:solidFill>
                  <a:srgbClr val="FFFFFF"/>
                </a:solidFill>
                <a:latin typeface="Cambria"/>
                <a:cs typeface="Cambria"/>
              </a:rPr>
              <a:t> </a:t>
            </a:r>
            <a:r>
              <a:rPr sz="2800" spc="45" dirty="0">
                <a:solidFill>
                  <a:srgbClr val="FFFFFF"/>
                </a:solidFill>
                <a:latin typeface="Cambria"/>
                <a:cs typeface="Cambria"/>
              </a:rPr>
              <a:t>voilage</a:t>
            </a:r>
            <a:endParaRPr sz="2800">
              <a:latin typeface="Cambria"/>
              <a:cs typeface="Cambria"/>
            </a:endParaRPr>
          </a:p>
          <a:p>
            <a:pPr marL="12700">
              <a:spcBef>
                <a:spcPts val="615"/>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spc="75" dirty="0">
                <a:solidFill>
                  <a:srgbClr val="FFFFFF"/>
                </a:solidFill>
                <a:latin typeface="Cambria"/>
                <a:cs typeface="Cambria"/>
              </a:rPr>
              <a:t>En</a:t>
            </a:r>
            <a:r>
              <a:rPr sz="2800" spc="70" dirty="0">
                <a:solidFill>
                  <a:srgbClr val="FFFFFF"/>
                </a:solidFill>
                <a:latin typeface="Cambria"/>
                <a:cs typeface="Cambria"/>
              </a:rPr>
              <a:t> </a:t>
            </a:r>
            <a:r>
              <a:rPr sz="2800" dirty="0">
                <a:solidFill>
                  <a:srgbClr val="FFFFFF"/>
                </a:solidFill>
                <a:latin typeface="Cambria"/>
                <a:cs typeface="Cambria"/>
              </a:rPr>
              <a:t>hiver,</a:t>
            </a:r>
            <a:r>
              <a:rPr sz="2800" spc="75" dirty="0">
                <a:solidFill>
                  <a:srgbClr val="FFFFFF"/>
                </a:solidFill>
                <a:latin typeface="Cambria"/>
                <a:cs typeface="Cambria"/>
              </a:rPr>
              <a:t> </a:t>
            </a:r>
            <a:r>
              <a:rPr sz="2800" dirty="0">
                <a:solidFill>
                  <a:srgbClr val="FFFFFF"/>
                </a:solidFill>
                <a:latin typeface="Cambria"/>
                <a:cs typeface="Cambria"/>
              </a:rPr>
              <a:t>le</a:t>
            </a:r>
            <a:r>
              <a:rPr sz="2800" spc="75" dirty="0">
                <a:solidFill>
                  <a:srgbClr val="FFFFFF"/>
                </a:solidFill>
                <a:latin typeface="Cambria"/>
                <a:cs typeface="Cambria"/>
              </a:rPr>
              <a:t> </a:t>
            </a:r>
            <a:r>
              <a:rPr sz="2800" dirty="0">
                <a:solidFill>
                  <a:srgbClr val="FFFFFF"/>
                </a:solidFill>
                <a:latin typeface="Cambria"/>
                <a:cs typeface="Cambria"/>
              </a:rPr>
              <a:t>soleil</a:t>
            </a:r>
            <a:r>
              <a:rPr sz="2800" spc="75" dirty="0">
                <a:solidFill>
                  <a:srgbClr val="FFFFFF"/>
                </a:solidFill>
                <a:latin typeface="Cambria"/>
                <a:cs typeface="Cambria"/>
              </a:rPr>
              <a:t> </a:t>
            </a:r>
            <a:r>
              <a:rPr sz="2800" dirty="0">
                <a:solidFill>
                  <a:srgbClr val="FFFFFF"/>
                </a:solidFill>
                <a:latin typeface="Cambria"/>
                <a:cs typeface="Cambria"/>
              </a:rPr>
              <a:t>est</a:t>
            </a:r>
            <a:r>
              <a:rPr sz="2800" spc="75" dirty="0">
                <a:solidFill>
                  <a:srgbClr val="FFFFFF"/>
                </a:solidFill>
                <a:latin typeface="Cambria"/>
                <a:cs typeface="Cambria"/>
              </a:rPr>
              <a:t> </a:t>
            </a:r>
            <a:r>
              <a:rPr sz="2800" dirty="0">
                <a:solidFill>
                  <a:srgbClr val="FFFFFF"/>
                </a:solidFill>
                <a:latin typeface="Cambria"/>
                <a:cs typeface="Cambria"/>
              </a:rPr>
              <a:t>très</a:t>
            </a:r>
            <a:r>
              <a:rPr sz="2800" spc="75" dirty="0">
                <a:solidFill>
                  <a:srgbClr val="FFFFFF"/>
                </a:solidFill>
                <a:latin typeface="Cambria"/>
                <a:cs typeface="Cambria"/>
              </a:rPr>
              <a:t> </a:t>
            </a:r>
            <a:r>
              <a:rPr sz="2800" spc="-10" dirty="0">
                <a:solidFill>
                  <a:srgbClr val="FFFFFF"/>
                </a:solidFill>
                <a:latin typeface="Cambria"/>
                <a:cs typeface="Cambria"/>
              </a:rPr>
              <a:t>bénéfique</a:t>
            </a:r>
            <a:endParaRPr sz="2800">
              <a:latin typeface="Cambria"/>
              <a:cs typeface="Cambria"/>
            </a:endParaRPr>
          </a:p>
          <a:p>
            <a:pPr marL="431800" marR="840740" indent="-419100">
              <a:lnSpc>
                <a:spcPct val="102000"/>
              </a:lnSpc>
              <a:spcBef>
                <a:spcPts val="570"/>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spc="90" dirty="0">
                <a:solidFill>
                  <a:srgbClr val="FFFFFF"/>
                </a:solidFill>
                <a:latin typeface="Cambria"/>
                <a:cs typeface="Cambria"/>
              </a:rPr>
              <a:t>C’est</a:t>
            </a:r>
            <a:r>
              <a:rPr sz="2800" spc="160" dirty="0">
                <a:solidFill>
                  <a:srgbClr val="FFFFFF"/>
                </a:solidFill>
                <a:latin typeface="Cambria"/>
                <a:cs typeface="Cambria"/>
              </a:rPr>
              <a:t> </a:t>
            </a:r>
            <a:r>
              <a:rPr sz="2800" dirty="0">
                <a:solidFill>
                  <a:srgbClr val="FFFFFF"/>
                </a:solidFill>
                <a:latin typeface="Cambria"/>
                <a:cs typeface="Cambria"/>
              </a:rPr>
              <a:t>la</a:t>
            </a:r>
            <a:r>
              <a:rPr sz="2800" spc="165" dirty="0">
                <a:solidFill>
                  <a:srgbClr val="FFFFFF"/>
                </a:solidFill>
                <a:latin typeface="Cambria"/>
                <a:cs typeface="Cambria"/>
              </a:rPr>
              <a:t> </a:t>
            </a:r>
            <a:r>
              <a:rPr sz="2800" dirty="0">
                <a:solidFill>
                  <a:srgbClr val="FFFFFF"/>
                </a:solidFill>
                <a:latin typeface="Cambria"/>
                <a:cs typeface="Cambria"/>
              </a:rPr>
              <a:t>lumière</a:t>
            </a:r>
            <a:r>
              <a:rPr sz="2800" spc="165" dirty="0">
                <a:solidFill>
                  <a:srgbClr val="FFFFFF"/>
                </a:solidFill>
                <a:latin typeface="Cambria"/>
                <a:cs typeface="Cambria"/>
              </a:rPr>
              <a:t> </a:t>
            </a:r>
            <a:r>
              <a:rPr sz="2800" spc="55" dirty="0">
                <a:solidFill>
                  <a:srgbClr val="FFFFFF"/>
                </a:solidFill>
                <a:latin typeface="Cambria"/>
                <a:cs typeface="Cambria"/>
              </a:rPr>
              <a:t>qui</a:t>
            </a:r>
            <a:r>
              <a:rPr sz="2800" spc="165" dirty="0">
                <a:solidFill>
                  <a:srgbClr val="FFFFFF"/>
                </a:solidFill>
                <a:latin typeface="Cambria"/>
                <a:cs typeface="Cambria"/>
              </a:rPr>
              <a:t> </a:t>
            </a:r>
            <a:r>
              <a:rPr sz="2800" dirty="0">
                <a:solidFill>
                  <a:srgbClr val="FFFFFF"/>
                </a:solidFill>
                <a:latin typeface="Cambria"/>
                <a:cs typeface="Cambria"/>
              </a:rPr>
              <a:t>fait</a:t>
            </a:r>
            <a:r>
              <a:rPr sz="2800" spc="160" dirty="0">
                <a:solidFill>
                  <a:srgbClr val="FFFFFF"/>
                </a:solidFill>
                <a:latin typeface="Cambria"/>
                <a:cs typeface="Cambria"/>
              </a:rPr>
              <a:t> </a:t>
            </a:r>
            <a:r>
              <a:rPr sz="2800" dirty="0">
                <a:solidFill>
                  <a:srgbClr val="FFFFFF"/>
                </a:solidFill>
                <a:latin typeface="Cambria"/>
                <a:cs typeface="Cambria"/>
              </a:rPr>
              <a:t>ouvrir</a:t>
            </a:r>
            <a:r>
              <a:rPr sz="2800" spc="165" dirty="0">
                <a:solidFill>
                  <a:srgbClr val="FFFFFF"/>
                </a:solidFill>
                <a:latin typeface="Cambria"/>
                <a:cs typeface="Cambria"/>
              </a:rPr>
              <a:t> </a:t>
            </a:r>
            <a:r>
              <a:rPr sz="2800" dirty="0">
                <a:solidFill>
                  <a:srgbClr val="FFFFFF"/>
                </a:solidFill>
                <a:latin typeface="Cambria"/>
                <a:cs typeface="Cambria"/>
              </a:rPr>
              <a:t>les</a:t>
            </a:r>
            <a:r>
              <a:rPr sz="2800" spc="165" dirty="0">
                <a:solidFill>
                  <a:srgbClr val="FFFFFF"/>
                </a:solidFill>
                <a:latin typeface="Cambria"/>
                <a:cs typeface="Cambria"/>
              </a:rPr>
              <a:t> </a:t>
            </a:r>
            <a:r>
              <a:rPr sz="2800" spc="-10" dirty="0">
                <a:solidFill>
                  <a:srgbClr val="FFFFFF"/>
                </a:solidFill>
                <a:latin typeface="Cambria"/>
                <a:cs typeface="Cambria"/>
              </a:rPr>
              <a:t>boutons floraux</a:t>
            </a:r>
            <a:endParaRPr sz="2800">
              <a:latin typeface="Cambria"/>
              <a:cs typeface="Cambri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242" y="-573186"/>
            <a:ext cx="8962235" cy="7431186"/>
          </a:xfrm>
          <a:prstGeom prst="rect">
            <a:avLst/>
          </a:prstGeom>
        </p:spPr>
      </p:pic>
      <p:pic>
        <p:nvPicPr>
          <p:cNvPr id="2" name="object 2"/>
          <p:cNvPicPr/>
          <p:nvPr/>
        </p:nvPicPr>
        <p:blipFill>
          <a:blip r:embed="rId3" cstate="print"/>
          <a:stretch>
            <a:fillRect/>
          </a:stretch>
        </p:blipFill>
        <p:spPr>
          <a:xfrm>
            <a:off x="4059382" y="465514"/>
            <a:ext cx="4177145" cy="885305"/>
          </a:xfrm>
          <a:prstGeom prst="rect">
            <a:avLst/>
          </a:prstGeom>
        </p:spPr>
      </p:pic>
      <p:grpSp>
        <p:nvGrpSpPr>
          <p:cNvPr id="3" name="object 3"/>
          <p:cNvGrpSpPr/>
          <p:nvPr/>
        </p:nvGrpSpPr>
        <p:grpSpPr>
          <a:xfrm>
            <a:off x="2186851" y="2145672"/>
            <a:ext cx="7473315" cy="1924685"/>
            <a:chOff x="640080" y="1608512"/>
            <a:chExt cx="7473315" cy="1924685"/>
          </a:xfrm>
        </p:grpSpPr>
        <p:pic>
          <p:nvPicPr>
            <p:cNvPr id="4" name="object 4"/>
            <p:cNvPicPr/>
            <p:nvPr/>
          </p:nvPicPr>
          <p:blipFill>
            <a:blip r:embed="rId4" cstate="print"/>
            <a:stretch>
              <a:fillRect/>
            </a:stretch>
          </p:blipFill>
          <p:spPr>
            <a:xfrm>
              <a:off x="640080" y="1608512"/>
              <a:ext cx="7344294" cy="565265"/>
            </a:xfrm>
            <a:prstGeom prst="rect">
              <a:avLst/>
            </a:prstGeom>
          </p:spPr>
        </p:pic>
        <p:pic>
          <p:nvPicPr>
            <p:cNvPr id="5" name="object 5"/>
            <p:cNvPicPr/>
            <p:nvPr/>
          </p:nvPicPr>
          <p:blipFill>
            <a:blip r:embed="rId5" cstate="print"/>
            <a:stretch>
              <a:fillRect/>
            </a:stretch>
          </p:blipFill>
          <p:spPr>
            <a:xfrm>
              <a:off x="1055716" y="2028305"/>
              <a:ext cx="4821382" cy="565265"/>
            </a:xfrm>
            <a:prstGeom prst="rect">
              <a:avLst/>
            </a:prstGeom>
          </p:spPr>
        </p:pic>
        <p:pic>
          <p:nvPicPr>
            <p:cNvPr id="6" name="object 6"/>
            <p:cNvPicPr/>
            <p:nvPr/>
          </p:nvPicPr>
          <p:blipFill>
            <a:blip r:embed="rId6" cstate="print"/>
            <a:stretch>
              <a:fillRect/>
            </a:stretch>
          </p:blipFill>
          <p:spPr>
            <a:xfrm>
              <a:off x="640080" y="2460566"/>
              <a:ext cx="7473141" cy="640079"/>
            </a:xfrm>
            <a:prstGeom prst="rect">
              <a:avLst/>
            </a:prstGeom>
          </p:spPr>
        </p:pic>
        <p:pic>
          <p:nvPicPr>
            <p:cNvPr id="7" name="object 7"/>
            <p:cNvPicPr/>
            <p:nvPr/>
          </p:nvPicPr>
          <p:blipFill>
            <a:blip r:embed="rId7" cstate="print"/>
            <a:stretch>
              <a:fillRect/>
            </a:stretch>
          </p:blipFill>
          <p:spPr>
            <a:xfrm>
              <a:off x="1055716" y="2967643"/>
              <a:ext cx="6359236" cy="565265"/>
            </a:xfrm>
            <a:prstGeom prst="rect">
              <a:avLst/>
            </a:prstGeom>
          </p:spPr>
        </p:pic>
      </p:grpSp>
      <p:sp>
        <p:nvSpPr>
          <p:cNvPr id="8" name="object 8"/>
          <p:cNvSpPr txBox="1">
            <a:spLocks noGrp="1"/>
          </p:cNvSpPr>
          <p:nvPr>
            <p:ph type="title"/>
          </p:nvPr>
        </p:nvSpPr>
        <p:spPr>
          <a:xfrm>
            <a:off x="777923" y="2285688"/>
            <a:ext cx="10546912" cy="1302921"/>
          </a:xfrm>
          <a:prstGeom prst="rect">
            <a:avLst/>
          </a:prstGeom>
        </p:spPr>
        <p:txBody>
          <a:bodyPr vert="horz" wrap="square" lIns="0" tIns="33020" rIns="0" bIns="0" rtlCol="0" anchor="ctr">
            <a:spAutoFit/>
          </a:bodyPr>
          <a:lstStyle/>
          <a:p>
            <a:pPr marL="431800" marR="5080" indent="-419100">
              <a:lnSpc>
                <a:spcPts val="3300"/>
              </a:lnSpc>
              <a:spcBef>
                <a:spcPts val="260"/>
              </a:spcBef>
              <a:tabLst>
                <a:tab pos="423545" algn="l"/>
              </a:tabLst>
            </a:pPr>
            <a:r>
              <a:rPr sz="1800" spc="70" dirty="0">
                <a:solidFill>
                  <a:srgbClr val="F9F9F9"/>
                </a:solidFill>
              </a:rPr>
              <a:t>▣</a:t>
            </a:r>
            <a:r>
              <a:rPr sz="1800" dirty="0">
                <a:solidFill>
                  <a:srgbClr val="F9F9F9"/>
                </a:solidFill>
              </a:rPr>
              <a:t>	</a:t>
            </a:r>
            <a:r>
              <a:rPr spc="114" dirty="0"/>
              <a:t>La</a:t>
            </a:r>
            <a:r>
              <a:rPr spc="150" dirty="0"/>
              <a:t> </a:t>
            </a:r>
            <a:r>
              <a:rPr dirty="0"/>
              <a:t>température</a:t>
            </a:r>
            <a:r>
              <a:rPr spc="150" dirty="0"/>
              <a:t> </a:t>
            </a:r>
            <a:r>
              <a:rPr spc="114" dirty="0"/>
              <a:t>d’un</a:t>
            </a:r>
            <a:r>
              <a:rPr spc="155" dirty="0"/>
              <a:t> </a:t>
            </a:r>
            <a:r>
              <a:rPr dirty="0"/>
              <a:t>appartement</a:t>
            </a:r>
            <a:r>
              <a:rPr spc="150" dirty="0"/>
              <a:t> </a:t>
            </a:r>
            <a:r>
              <a:rPr spc="75" dirty="0"/>
              <a:t>ou</a:t>
            </a:r>
            <a:r>
              <a:rPr spc="150" dirty="0"/>
              <a:t> </a:t>
            </a:r>
            <a:r>
              <a:rPr spc="80" dirty="0"/>
              <a:t>d’une </a:t>
            </a:r>
            <a:r>
              <a:rPr dirty="0"/>
              <a:t>maison</a:t>
            </a:r>
            <a:r>
              <a:rPr spc="335" dirty="0"/>
              <a:t> </a:t>
            </a:r>
            <a:r>
              <a:rPr dirty="0"/>
              <a:t>convient</a:t>
            </a:r>
            <a:r>
              <a:rPr spc="340" dirty="0"/>
              <a:t> </a:t>
            </a:r>
            <a:r>
              <a:rPr spc="-10" dirty="0"/>
              <a:t>parfaitement</a:t>
            </a:r>
            <a:endParaRPr sz="1800" dirty="0"/>
          </a:p>
        </p:txBody>
      </p:sp>
      <p:sp>
        <p:nvSpPr>
          <p:cNvPr id="9" name="object 9"/>
          <p:cNvSpPr txBox="1"/>
          <p:nvPr/>
        </p:nvSpPr>
        <p:spPr>
          <a:xfrm>
            <a:off x="2186852" y="3637805"/>
            <a:ext cx="7440296" cy="875240"/>
          </a:xfrm>
          <a:prstGeom prst="rect">
            <a:avLst/>
          </a:prstGeom>
        </p:spPr>
        <p:txBody>
          <a:bodyPr vert="horz" wrap="square" lIns="0" tIns="28575" rIns="0" bIns="0" rtlCol="0">
            <a:spAutoFit/>
          </a:bodyPr>
          <a:lstStyle/>
          <a:p>
            <a:pPr marL="431800" marR="5080" indent="-419100">
              <a:lnSpc>
                <a:spcPts val="3329"/>
              </a:lnSpc>
              <a:spcBef>
                <a:spcPts val="225"/>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dirty="0">
                <a:solidFill>
                  <a:srgbClr val="FFFFFF"/>
                </a:solidFill>
                <a:latin typeface="Cambria"/>
                <a:cs typeface="Cambria"/>
              </a:rPr>
              <a:t>Pas</a:t>
            </a:r>
            <a:r>
              <a:rPr sz="2800" spc="114" dirty="0">
                <a:solidFill>
                  <a:srgbClr val="FFFFFF"/>
                </a:solidFill>
                <a:latin typeface="Cambria"/>
                <a:cs typeface="Cambria"/>
              </a:rPr>
              <a:t> </a:t>
            </a:r>
            <a:r>
              <a:rPr sz="2800" spc="60" dirty="0">
                <a:solidFill>
                  <a:srgbClr val="FFFFFF"/>
                </a:solidFill>
                <a:latin typeface="Cambria"/>
                <a:cs typeface="Cambria"/>
              </a:rPr>
              <a:t>de</a:t>
            </a:r>
            <a:r>
              <a:rPr sz="2800" spc="114" dirty="0">
                <a:solidFill>
                  <a:srgbClr val="FFFFFF"/>
                </a:solidFill>
                <a:latin typeface="Cambria"/>
                <a:cs typeface="Cambria"/>
              </a:rPr>
              <a:t> </a:t>
            </a:r>
            <a:r>
              <a:rPr sz="2800" dirty="0">
                <a:solidFill>
                  <a:srgbClr val="FFFFFF"/>
                </a:solidFill>
                <a:latin typeface="Cambria"/>
                <a:cs typeface="Cambria"/>
              </a:rPr>
              <a:t>température</a:t>
            </a:r>
            <a:r>
              <a:rPr sz="2800" spc="114" dirty="0">
                <a:solidFill>
                  <a:srgbClr val="FFFFFF"/>
                </a:solidFill>
                <a:latin typeface="Cambria"/>
                <a:cs typeface="Cambria"/>
              </a:rPr>
              <a:t> </a:t>
            </a:r>
            <a:r>
              <a:rPr sz="2800" dirty="0">
                <a:solidFill>
                  <a:srgbClr val="FFFFFF"/>
                </a:solidFill>
                <a:latin typeface="Cambria"/>
                <a:cs typeface="Cambria"/>
              </a:rPr>
              <a:t>en</a:t>
            </a:r>
            <a:r>
              <a:rPr sz="2800" spc="120" dirty="0">
                <a:solidFill>
                  <a:srgbClr val="FFFFFF"/>
                </a:solidFill>
                <a:latin typeface="Cambria"/>
                <a:cs typeface="Cambria"/>
              </a:rPr>
              <a:t> </a:t>
            </a:r>
            <a:r>
              <a:rPr sz="2800" dirty="0">
                <a:solidFill>
                  <a:srgbClr val="FFFFFF"/>
                </a:solidFill>
                <a:latin typeface="Cambria"/>
                <a:cs typeface="Cambria"/>
              </a:rPr>
              <a:t>dessous</a:t>
            </a:r>
            <a:r>
              <a:rPr sz="2800" spc="114" dirty="0">
                <a:solidFill>
                  <a:srgbClr val="FFFFFF"/>
                </a:solidFill>
                <a:latin typeface="Cambria"/>
                <a:cs typeface="Cambria"/>
              </a:rPr>
              <a:t> </a:t>
            </a:r>
            <a:r>
              <a:rPr sz="2800" spc="60" dirty="0">
                <a:solidFill>
                  <a:srgbClr val="FFFFFF"/>
                </a:solidFill>
                <a:latin typeface="Cambria"/>
                <a:cs typeface="Cambria"/>
              </a:rPr>
              <a:t>de</a:t>
            </a:r>
            <a:r>
              <a:rPr sz="2800" spc="114" dirty="0">
                <a:solidFill>
                  <a:srgbClr val="FFFFFF"/>
                </a:solidFill>
                <a:latin typeface="Cambria"/>
                <a:cs typeface="Cambria"/>
              </a:rPr>
              <a:t> </a:t>
            </a:r>
            <a:r>
              <a:rPr sz="2800" spc="-85" dirty="0">
                <a:solidFill>
                  <a:srgbClr val="FFFFFF"/>
                </a:solidFill>
                <a:latin typeface="Cambria"/>
                <a:cs typeface="Cambria"/>
              </a:rPr>
              <a:t>15</a:t>
            </a:r>
            <a:r>
              <a:rPr sz="2800" spc="120" dirty="0">
                <a:solidFill>
                  <a:srgbClr val="FFFFFF"/>
                </a:solidFill>
                <a:latin typeface="Cambria"/>
                <a:cs typeface="Cambria"/>
              </a:rPr>
              <a:t> </a:t>
            </a:r>
            <a:r>
              <a:rPr sz="2800" spc="190" dirty="0">
                <a:solidFill>
                  <a:srgbClr val="FFFFFF"/>
                </a:solidFill>
                <a:latin typeface="Cambria"/>
                <a:cs typeface="Cambria"/>
              </a:rPr>
              <a:t>°C.</a:t>
            </a:r>
            <a:r>
              <a:rPr sz="2800" spc="114" dirty="0">
                <a:solidFill>
                  <a:srgbClr val="FFFFFF"/>
                </a:solidFill>
                <a:latin typeface="Cambria"/>
                <a:cs typeface="Cambria"/>
              </a:rPr>
              <a:t> </a:t>
            </a:r>
            <a:r>
              <a:rPr sz="2800" spc="25" dirty="0">
                <a:solidFill>
                  <a:srgbClr val="FFFFFF"/>
                </a:solidFill>
                <a:latin typeface="Cambria"/>
                <a:cs typeface="Cambria"/>
              </a:rPr>
              <a:t>Les </a:t>
            </a:r>
            <a:r>
              <a:rPr sz="2800" dirty="0">
                <a:solidFill>
                  <a:srgbClr val="FFFFFF"/>
                </a:solidFill>
                <a:latin typeface="Cambria"/>
                <a:cs typeface="Cambria"/>
              </a:rPr>
              <a:t>boutons</a:t>
            </a:r>
            <a:r>
              <a:rPr sz="2800" spc="204" dirty="0">
                <a:solidFill>
                  <a:srgbClr val="FFFFFF"/>
                </a:solidFill>
                <a:latin typeface="Cambria"/>
                <a:cs typeface="Cambria"/>
              </a:rPr>
              <a:t> </a:t>
            </a:r>
            <a:r>
              <a:rPr sz="2800" dirty="0">
                <a:solidFill>
                  <a:srgbClr val="FFFFFF"/>
                </a:solidFill>
                <a:latin typeface="Cambria"/>
                <a:cs typeface="Cambria"/>
              </a:rPr>
              <a:t>floraux</a:t>
            </a:r>
            <a:r>
              <a:rPr sz="2800" spc="204" dirty="0">
                <a:solidFill>
                  <a:srgbClr val="FFFFFF"/>
                </a:solidFill>
                <a:latin typeface="Cambria"/>
                <a:cs typeface="Cambria"/>
              </a:rPr>
              <a:t> </a:t>
            </a:r>
            <a:r>
              <a:rPr sz="2800" dirty="0">
                <a:solidFill>
                  <a:srgbClr val="FFFFFF"/>
                </a:solidFill>
                <a:latin typeface="Cambria"/>
                <a:cs typeface="Cambria"/>
              </a:rPr>
              <a:t>pourrissent</a:t>
            </a:r>
            <a:r>
              <a:rPr sz="2800" spc="204" dirty="0">
                <a:solidFill>
                  <a:srgbClr val="FFFFFF"/>
                </a:solidFill>
                <a:latin typeface="Cambria"/>
                <a:cs typeface="Cambria"/>
              </a:rPr>
              <a:t> </a:t>
            </a:r>
            <a:r>
              <a:rPr sz="2800" dirty="0">
                <a:solidFill>
                  <a:srgbClr val="FFFFFF"/>
                </a:solidFill>
                <a:latin typeface="Cambria"/>
                <a:cs typeface="Cambria"/>
              </a:rPr>
              <a:t>et</a:t>
            </a:r>
            <a:r>
              <a:rPr sz="2800" spc="204" dirty="0">
                <a:solidFill>
                  <a:srgbClr val="FFFFFF"/>
                </a:solidFill>
                <a:latin typeface="Cambria"/>
                <a:cs typeface="Cambria"/>
              </a:rPr>
              <a:t> </a:t>
            </a:r>
            <a:r>
              <a:rPr sz="2800" spc="-10" dirty="0">
                <a:solidFill>
                  <a:srgbClr val="FFFFFF"/>
                </a:solidFill>
                <a:latin typeface="Cambria"/>
                <a:cs typeface="Cambria"/>
              </a:rPr>
              <a:t>tombent.</a:t>
            </a:r>
            <a:endParaRPr sz="2800" dirty="0">
              <a:latin typeface="Cambria"/>
              <a:cs typeface="Cambri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4478"/>
            <a:ext cx="7167000" cy="7360205"/>
          </a:xfrm>
          <a:prstGeom prst="rect">
            <a:avLst/>
          </a:prstGeom>
        </p:spPr>
      </p:pic>
      <p:grpSp>
        <p:nvGrpSpPr>
          <p:cNvPr id="2" name="object 2"/>
          <p:cNvGrpSpPr/>
          <p:nvPr/>
        </p:nvGrpSpPr>
        <p:grpSpPr>
          <a:xfrm>
            <a:off x="1810790" y="465513"/>
            <a:ext cx="8632825" cy="6338570"/>
            <a:chOff x="286789" y="465513"/>
            <a:chExt cx="8632825" cy="6338570"/>
          </a:xfrm>
        </p:grpSpPr>
        <p:pic>
          <p:nvPicPr>
            <p:cNvPr id="3" name="object 3"/>
            <p:cNvPicPr/>
            <p:nvPr/>
          </p:nvPicPr>
          <p:blipFill>
            <a:blip r:embed="rId3" cstate="print"/>
            <a:stretch>
              <a:fillRect/>
            </a:stretch>
          </p:blipFill>
          <p:spPr>
            <a:xfrm>
              <a:off x="3046614" y="465513"/>
              <a:ext cx="3154678" cy="885305"/>
            </a:xfrm>
            <a:prstGeom prst="rect">
              <a:avLst/>
            </a:prstGeom>
          </p:spPr>
        </p:pic>
        <p:pic>
          <p:nvPicPr>
            <p:cNvPr id="4" name="object 4"/>
            <p:cNvPicPr/>
            <p:nvPr/>
          </p:nvPicPr>
          <p:blipFill>
            <a:blip r:embed="rId4" cstate="print"/>
            <a:stretch>
              <a:fillRect/>
            </a:stretch>
          </p:blipFill>
          <p:spPr>
            <a:xfrm>
              <a:off x="286789" y="1309254"/>
              <a:ext cx="5153891" cy="490450"/>
            </a:xfrm>
            <a:prstGeom prst="rect">
              <a:avLst/>
            </a:prstGeom>
          </p:spPr>
        </p:pic>
        <p:pic>
          <p:nvPicPr>
            <p:cNvPr id="5" name="object 5"/>
            <p:cNvPicPr/>
            <p:nvPr/>
          </p:nvPicPr>
          <p:blipFill>
            <a:blip r:embed="rId5" cstate="print"/>
            <a:stretch>
              <a:fillRect/>
            </a:stretch>
          </p:blipFill>
          <p:spPr>
            <a:xfrm>
              <a:off x="286789" y="1654232"/>
              <a:ext cx="8034251" cy="540327"/>
            </a:xfrm>
            <a:prstGeom prst="rect">
              <a:avLst/>
            </a:prstGeom>
          </p:spPr>
        </p:pic>
        <p:pic>
          <p:nvPicPr>
            <p:cNvPr id="6" name="object 6"/>
            <p:cNvPicPr/>
            <p:nvPr/>
          </p:nvPicPr>
          <p:blipFill>
            <a:blip r:embed="rId6" cstate="print"/>
            <a:stretch>
              <a:fillRect/>
            </a:stretch>
          </p:blipFill>
          <p:spPr>
            <a:xfrm>
              <a:off x="706581" y="2019992"/>
              <a:ext cx="2306782" cy="490450"/>
            </a:xfrm>
            <a:prstGeom prst="rect">
              <a:avLst/>
            </a:prstGeom>
          </p:spPr>
        </p:pic>
        <p:pic>
          <p:nvPicPr>
            <p:cNvPr id="7" name="object 7"/>
            <p:cNvPicPr/>
            <p:nvPr/>
          </p:nvPicPr>
          <p:blipFill>
            <a:blip r:embed="rId7" cstate="print"/>
            <a:stretch>
              <a:fillRect/>
            </a:stretch>
          </p:blipFill>
          <p:spPr>
            <a:xfrm>
              <a:off x="286789" y="2377440"/>
              <a:ext cx="5382491" cy="540327"/>
            </a:xfrm>
            <a:prstGeom prst="rect">
              <a:avLst/>
            </a:prstGeom>
          </p:spPr>
        </p:pic>
        <p:pic>
          <p:nvPicPr>
            <p:cNvPr id="8" name="object 8"/>
            <p:cNvPicPr/>
            <p:nvPr/>
          </p:nvPicPr>
          <p:blipFill>
            <a:blip r:embed="rId8" cstate="print"/>
            <a:stretch>
              <a:fillRect/>
            </a:stretch>
          </p:blipFill>
          <p:spPr>
            <a:xfrm>
              <a:off x="743988" y="2768138"/>
              <a:ext cx="3524596" cy="465512"/>
            </a:xfrm>
            <a:prstGeom prst="rect">
              <a:avLst/>
            </a:prstGeom>
          </p:spPr>
        </p:pic>
        <p:pic>
          <p:nvPicPr>
            <p:cNvPr id="9" name="object 9"/>
            <p:cNvPicPr/>
            <p:nvPr/>
          </p:nvPicPr>
          <p:blipFill>
            <a:blip r:embed="rId9" cstate="print"/>
            <a:stretch>
              <a:fillRect/>
            </a:stretch>
          </p:blipFill>
          <p:spPr>
            <a:xfrm>
              <a:off x="743988" y="3100647"/>
              <a:ext cx="2751512" cy="465512"/>
            </a:xfrm>
            <a:prstGeom prst="rect">
              <a:avLst/>
            </a:prstGeom>
          </p:spPr>
        </p:pic>
        <p:pic>
          <p:nvPicPr>
            <p:cNvPr id="10" name="object 10"/>
            <p:cNvPicPr/>
            <p:nvPr/>
          </p:nvPicPr>
          <p:blipFill>
            <a:blip r:embed="rId10" cstate="print"/>
            <a:stretch>
              <a:fillRect/>
            </a:stretch>
          </p:blipFill>
          <p:spPr>
            <a:xfrm>
              <a:off x="286789" y="3445625"/>
              <a:ext cx="6346766" cy="540327"/>
            </a:xfrm>
            <a:prstGeom prst="rect">
              <a:avLst/>
            </a:prstGeom>
          </p:spPr>
        </p:pic>
        <p:pic>
          <p:nvPicPr>
            <p:cNvPr id="11" name="object 11"/>
            <p:cNvPicPr/>
            <p:nvPr/>
          </p:nvPicPr>
          <p:blipFill>
            <a:blip r:embed="rId11" cstate="print"/>
            <a:stretch>
              <a:fillRect/>
            </a:stretch>
          </p:blipFill>
          <p:spPr>
            <a:xfrm>
              <a:off x="286789" y="3836323"/>
              <a:ext cx="2726574" cy="540327"/>
            </a:xfrm>
            <a:prstGeom prst="rect">
              <a:avLst/>
            </a:prstGeom>
          </p:spPr>
        </p:pic>
        <p:pic>
          <p:nvPicPr>
            <p:cNvPr id="12" name="object 12"/>
            <p:cNvPicPr/>
            <p:nvPr/>
          </p:nvPicPr>
          <p:blipFill>
            <a:blip r:embed="rId12" cstate="print"/>
            <a:stretch>
              <a:fillRect/>
            </a:stretch>
          </p:blipFill>
          <p:spPr>
            <a:xfrm>
              <a:off x="743988" y="4231178"/>
              <a:ext cx="7232072" cy="465512"/>
            </a:xfrm>
            <a:prstGeom prst="rect">
              <a:avLst/>
            </a:prstGeom>
          </p:spPr>
        </p:pic>
        <p:pic>
          <p:nvPicPr>
            <p:cNvPr id="13" name="object 13"/>
            <p:cNvPicPr/>
            <p:nvPr/>
          </p:nvPicPr>
          <p:blipFill>
            <a:blip r:embed="rId13" cstate="print"/>
            <a:stretch>
              <a:fillRect/>
            </a:stretch>
          </p:blipFill>
          <p:spPr>
            <a:xfrm>
              <a:off x="743988" y="4559530"/>
              <a:ext cx="7423265" cy="465512"/>
            </a:xfrm>
            <a:prstGeom prst="rect">
              <a:avLst/>
            </a:prstGeom>
          </p:spPr>
        </p:pic>
        <p:pic>
          <p:nvPicPr>
            <p:cNvPr id="14" name="object 14"/>
            <p:cNvPicPr/>
            <p:nvPr/>
          </p:nvPicPr>
          <p:blipFill>
            <a:blip r:embed="rId14" cstate="print"/>
            <a:stretch>
              <a:fillRect/>
            </a:stretch>
          </p:blipFill>
          <p:spPr>
            <a:xfrm>
              <a:off x="743988" y="4904509"/>
              <a:ext cx="3994265" cy="461356"/>
            </a:xfrm>
            <a:prstGeom prst="rect">
              <a:avLst/>
            </a:prstGeom>
          </p:spPr>
        </p:pic>
        <p:pic>
          <p:nvPicPr>
            <p:cNvPr id="15" name="object 15"/>
            <p:cNvPicPr/>
            <p:nvPr/>
          </p:nvPicPr>
          <p:blipFill>
            <a:blip r:embed="rId15" cstate="print"/>
            <a:stretch>
              <a:fillRect/>
            </a:stretch>
          </p:blipFill>
          <p:spPr>
            <a:xfrm>
              <a:off x="286789" y="5232861"/>
              <a:ext cx="8632766" cy="544483"/>
            </a:xfrm>
            <a:prstGeom prst="rect">
              <a:avLst/>
            </a:prstGeom>
          </p:spPr>
        </p:pic>
        <p:pic>
          <p:nvPicPr>
            <p:cNvPr id="16" name="object 16"/>
            <p:cNvPicPr/>
            <p:nvPr/>
          </p:nvPicPr>
          <p:blipFill>
            <a:blip r:embed="rId16" cstate="print"/>
            <a:stretch>
              <a:fillRect/>
            </a:stretch>
          </p:blipFill>
          <p:spPr>
            <a:xfrm>
              <a:off x="706581" y="5590309"/>
              <a:ext cx="7830588" cy="490450"/>
            </a:xfrm>
            <a:prstGeom prst="rect">
              <a:avLst/>
            </a:prstGeom>
          </p:spPr>
        </p:pic>
        <p:pic>
          <p:nvPicPr>
            <p:cNvPr id="17" name="object 17"/>
            <p:cNvPicPr/>
            <p:nvPr/>
          </p:nvPicPr>
          <p:blipFill>
            <a:blip r:embed="rId17" cstate="print"/>
            <a:stretch>
              <a:fillRect/>
            </a:stretch>
          </p:blipFill>
          <p:spPr>
            <a:xfrm>
              <a:off x="706581" y="5906192"/>
              <a:ext cx="3640974" cy="490450"/>
            </a:xfrm>
            <a:prstGeom prst="rect">
              <a:avLst/>
            </a:prstGeom>
          </p:spPr>
        </p:pic>
        <p:pic>
          <p:nvPicPr>
            <p:cNvPr id="18" name="object 18"/>
            <p:cNvPicPr/>
            <p:nvPr/>
          </p:nvPicPr>
          <p:blipFill>
            <a:blip r:embed="rId18" cstate="print"/>
            <a:stretch>
              <a:fillRect/>
            </a:stretch>
          </p:blipFill>
          <p:spPr>
            <a:xfrm>
              <a:off x="286789" y="6263639"/>
              <a:ext cx="6384174" cy="540327"/>
            </a:xfrm>
            <a:prstGeom prst="rect">
              <a:avLst/>
            </a:prstGeom>
          </p:spPr>
        </p:pic>
      </p:grpSp>
      <p:sp>
        <p:nvSpPr>
          <p:cNvPr id="19" name="object 19"/>
          <p:cNvSpPr txBox="1">
            <a:spLocks noGrp="1"/>
          </p:cNvSpPr>
          <p:nvPr>
            <p:ph type="title"/>
          </p:nvPr>
        </p:nvSpPr>
        <p:spPr>
          <a:xfrm>
            <a:off x="286604" y="1303500"/>
            <a:ext cx="11204812" cy="1141338"/>
          </a:xfrm>
          <a:prstGeom prst="rect">
            <a:avLst/>
          </a:prstGeom>
        </p:spPr>
        <p:txBody>
          <a:bodyPr vert="horz" wrap="square" lIns="0" tIns="12700" rIns="0" bIns="0" rtlCol="0" anchor="ctr">
            <a:spAutoFit/>
          </a:bodyPr>
          <a:lstStyle/>
          <a:p>
            <a:pPr marL="12700">
              <a:lnSpc>
                <a:spcPts val="3070"/>
              </a:lnSpc>
              <a:spcBef>
                <a:spcPts val="100"/>
              </a:spcBef>
              <a:tabLst>
                <a:tab pos="423545" algn="l"/>
              </a:tabLst>
            </a:pPr>
            <a:r>
              <a:rPr sz="1650" spc="70" dirty="0">
                <a:solidFill>
                  <a:srgbClr val="F9F9F9"/>
                </a:solidFill>
              </a:rPr>
              <a:t>▣</a:t>
            </a:r>
            <a:r>
              <a:rPr sz="1650" dirty="0">
                <a:solidFill>
                  <a:srgbClr val="F9F9F9"/>
                </a:solidFill>
              </a:rPr>
              <a:t>	</a:t>
            </a:r>
            <a:r>
              <a:rPr sz="2600" dirty="0"/>
              <a:t>Il</a:t>
            </a:r>
            <a:r>
              <a:rPr sz="2600" spc="160" dirty="0"/>
              <a:t> </a:t>
            </a:r>
            <a:r>
              <a:rPr sz="2600" spc="105" dirty="0"/>
              <a:t>n’y</a:t>
            </a:r>
            <a:r>
              <a:rPr sz="2600" spc="165" dirty="0"/>
              <a:t> </a:t>
            </a:r>
            <a:r>
              <a:rPr sz="2600" dirty="0"/>
              <a:t>a</a:t>
            </a:r>
            <a:r>
              <a:rPr sz="2600" spc="160" dirty="0"/>
              <a:t> </a:t>
            </a:r>
            <a:r>
              <a:rPr sz="2600" dirty="0"/>
              <a:t>pas</a:t>
            </a:r>
            <a:r>
              <a:rPr sz="2600" spc="165" dirty="0"/>
              <a:t> </a:t>
            </a:r>
            <a:r>
              <a:rPr sz="2600" spc="55" dirty="0"/>
              <a:t>de</a:t>
            </a:r>
            <a:r>
              <a:rPr sz="2600" spc="165" dirty="0"/>
              <a:t> </a:t>
            </a:r>
            <a:r>
              <a:rPr sz="2600" dirty="0"/>
              <a:t>formule</a:t>
            </a:r>
            <a:r>
              <a:rPr sz="2600" spc="160" dirty="0"/>
              <a:t> </a:t>
            </a:r>
            <a:r>
              <a:rPr sz="2600" spc="50" dirty="0"/>
              <a:t>magique</a:t>
            </a:r>
            <a:endParaRPr sz="2600" dirty="0"/>
          </a:p>
          <a:p>
            <a:pPr marL="431800" marR="5080" indent="-419100">
              <a:lnSpc>
                <a:spcPts val="2580"/>
              </a:lnSpc>
              <a:spcBef>
                <a:spcPts val="484"/>
              </a:spcBef>
              <a:tabLst>
                <a:tab pos="423545" algn="l"/>
              </a:tabLst>
            </a:pPr>
            <a:r>
              <a:rPr sz="1650" spc="70" dirty="0">
                <a:solidFill>
                  <a:srgbClr val="F9F9F9"/>
                </a:solidFill>
              </a:rPr>
              <a:t>▣</a:t>
            </a:r>
            <a:r>
              <a:rPr sz="1650" dirty="0">
                <a:solidFill>
                  <a:srgbClr val="F9F9F9"/>
                </a:solidFill>
              </a:rPr>
              <a:t>	</a:t>
            </a:r>
            <a:r>
              <a:rPr sz="2600" spc="75" dirty="0"/>
              <a:t>Le</a:t>
            </a:r>
            <a:r>
              <a:rPr sz="2600" spc="165" dirty="0"/>
              <a:t> </a:t>
            </a:r>
            <a:r>
              <a:rPr sz="2600" dirty="0"/>
              <a:t>substrat</a:t>
            </a:r>
            <a:r>
              <a:rPr sz="2600" spc="165" dirty="0"/>
              <a:t> </a:t>
            </a:r>
            <a:r>
              <a:rPr sz="2600" dirty="0"/>
              <a:t>doit</a:t>
            </a:r>
            <a:r>
              <a:rPr sz="2600" spc="165" dirty="0"/>
              <a:t> </a:t>
            </a:r>
            <a:r>
              <a:rPr sz="2600" dirty="0"/>
              <a:t>sécher</a:t>
            </a:r>
            <a:r>
              <a:rPr sz="2600" spc="165" dirty="0"/>
              <a:t> </a:t>
            </a:r>
            <a:r>
              <a:rPr sz="2600" dirty="0"/>
              <a:t>presque</a:t>
            </a:r>
            <a:r>
              <a:rPr sz="2600" spc="165" dirty="0"/>
              <a:t> </a:t>
            </a:r>
            <a:r>
              <a:rPr sz="2600" dirty="0"/>
              <a:t>complètement</a:t>
            </a:r>
            <a:r>
              <a:rPr sz="2600" spc="165" dirty="0"/>
              <a:t> </a:t>
            </a:r>
            <a:r>
              <a:rPr sz="2600" spc="-10" dirty="0"/>
              <a:t>entre </a:t>
            </a:r>
            <a:r>
              <a:rPr sz="2600" spc="70" dirty="0"/>
              <a:t>deux</a:t>
            </a:r>
            <a:r>
              <a:rPr sz="2600" spc="80" dirty="0"/>
              <a:t> </a:t>
            </a:r>
            <a:r>
              <a:rPr sz="2600" spc="-10" dirty="0"/>
              <a:t>arrosages</a:t>
            </a:r>
            <a:endParaRPr sz="2600" dirty="0"/>
          </a:p>
        </p:txBody>
      </p:sp>
      <p:sp>
        <p:nvSpPr>
          <p:cNvPr id="20" name="object 20"/>
          <p:cNvSpPr txBox="1"/>
          <p:nvPr/>
        </p:nvSpPr>
        <p:spPr>
          <a:xfrm>
            <a:off x="1837243" y="2415695"/>
            <a:ext cx="8558530" cy="4307840"/>
          </a:xfrm>
          <a:prstGeom prst="rect">
            <a:avLst/>
          </a:prstGeom>
        </p:spPr>
        <p:txBody>
          <a:bodyPr vert="horz" wrap="square" lIns="0" tIns="12700" rIns="0" bIns="0" rtlCol="0">
            <a:spAutoFit/>
          </a:bodyPr>
          <a:lstStyle/>
          <a:p>
            <a:pPr marL="12700">
              <a:lnSpc>
                <a:spcPts val="3100"/>
              </a:lnSpc>
              <a:spcBef>
                <a:spcPts val="100"/>
              </a:spcBef>
              <a:tabLst>
                <a:tab pos="423545" algn="l"/>
              </a:tabLst>
            </a:pPr>
            <a:r>
              <a:rPr sz="1650" spc="70" dirty="0">
                <a:solidFill>
                  <a:srgbClr val="F9F9F9"/>
                </a:solidFill>
                <a:latin typeface="Cambria"/>
                <a:cs typeface="Cambria"/>
              </a:rPr>
              <a:t>▣</a:t>
            </a:r>
            <a:r>
              <a:rPr sz="1650" dirty="0">
                <a:solidFill>
                  <a:srgbClr val="F9F9F9"/>
                </a:solidFill>
                <a:latin typeface="Cambria"/>
                <a:cs typeface="Cambria"/>
              </a:rPr>
              <a:t>	</a:t>
            </a:r>
            <a:r>
              <a:rPr sz="2600" spc="90" dirty="0">
                <a:solidFill>
                  <a:srgbClr val="FFFFFF"/>
                </a:solidFill>
                <a:latin typeface="Cambria"/>
                <a:cs typeface="Cambria"/>
              </a:rPr>
              <a:t>Comment</a:t>
            </a:r>
            <a:r>
              <a:rPr sz="2600" spc="165" dirty="0">
                <a:solidFill>
                  <a:srgbClr val="FFFFFF"/>
                </a:solidFill>
                <a:latin typeface="Cambria"/>
                <a:cs typeface="Cambria"/>
              </a:rPr>
              <a:t> </a:t>
            </a:r>
            <a:r>
              <a:rPr sz="2600" dirty="0">
                <a:solidFill>
                  <a:srgbClr val="FFFFFF"/>
                </a:solidFill>
                <a:latin typeface="Cambria"/>
                <a:cs typeface="Cambria"/>
              </a:rPr>
              <a:t>savoir</a:t>
            </a:r>
            <a:r>
              <a:rPr sz="2600" spc="165" dirty="0">
                <a:solidFill>
                  <a:srgbClr val="FFFFFF"/>
                </a:solidFill>
                <a:latin typeface="Cambria"/>
                <a:cs typeface="Cambria"/>
              </a:rPr>
              <a:t> </a:t>
            </a:r>
            <a:r>
              <a:rPr sz="2600" spc="50" dirty="0">
                <a:solidFill>
                  <a:srgbClr val="FFFFFF"/>
                </a:solidFill>
                <a:latin typeface="Cambria"/>
                <a:cs typeface="Cambria"/>
              </a:rPr>
              <a:t>s’il</a:t>
            </a:r>
            <a:r>
              <a:rPr sz="2600" spc="165" dirty="0">
                <a:solidFill>
                  <a:srgbClr val="FFFFFF"/>
                </a:solidFill>
                <a:latin typeface="Cambria"/>
                <a:cs typeface="Cambria"/>
              </a:rPr>
              <a:t> </a:t>
            </a:r>
            <a:r>
              <a:rPr sz="2600" dirty="0">
                <a:solidFill>
                  <a:srgbClr val="FFFFFF"/>
                </a:solidFill>
                <a:latin typeface="Cambria"/>
                <a:cs typeface="Cambria"/>
              </a:rPr>
              <a:t>faut</a:t>
            </a:r>
            <a:r>
              <a:rPr sz="2600" spc="165" dirty="0">
                <a:solidFill>
                  <a:srgbClr val="FFFFFF"/>
                </a:solidFill>
                <a:latin typeface="Cambria"/>
                <a:cs typeface="Cambria"/>
              </a:rPr>
              <a:t> </a:t>
            </a:r>
            <a:r>
              <a:rPr sz="2600" spc="-10" dirty="0">
                <a:solidFill>
                  <a:srgbClr val="FFFFFF"/>
                </a:solidFill>
                <a:latin typeface="Cambria"/>
                <a:cs typeface="Cambria"/>
              </a:rPr>
              <a:t>arroser?</a:t>
            </a:r>
            <a:endParaRPr sz="2600">
              <a:latin typeface="Cambria"/>
              <a:cs typeface="Cambria"/>
            </a:endParaRPr>
          </a:p>
          <a:p>
            <a:pPr marL="753110" indent="-283210">
              <a:lnSpc>
                <a:spcPts val="2600"/>
              </a:lnSpc>
              <a:buSzPct val="79545"/>
              <a:buChar char="◾"/>
              <a:tabLst>
                <a:tab pos="753110" algn="l"/>
              </a:tabLst>
            </a:pPr>
            <a:r>
              <a:rPr sz="2200" dirty="0">
                <a:solidFill>
                  <a:srgbClr val="FFFFFF"/>
                </a:solidFill>
                <a:latin typeface="Cambria"/>
                <a:cs typeface="Cambria"/>
              </a:rPr>
              <a:t>Par</a:t>
            </a:r>
            <a:r>
              <a:rPr sz="2200" spc="155" dirty="0">
                <a:solidFill>
                  <a:srgbClr val="FFFFFF"/>
                </a:solidFill>
                <a:latin typeface="Cambria"/>
                <a:cs typeface="Cambria"/>
              </a:rPr>
              <a:t> </a:t>
            </a:r>
            <a:r>
              <a:rPr sz="2200" dirty="0">
                <a:solidFill>
                  <a:srgbClr val="FFFFFF"/>
                </a:solidFill>
                <a:latin typeface="Cambria"/>
                <a:cs typeface="Cambria"/>
              </a:rPr>
              <a:t>la</a:t>
            </a:r>
            <a:r>
              <a:rPr sz="2200" spc="160" dirty="0">
                <a:solidFill>
                  <a:srgbClr val="FFFFFF"/>
                </a:solidFill>
                <a:latin typeface="Cambria"/>
                <a:cs typeface="Cambria"/>
              </a:rPr>
              <a:t> </a:t>
            </a:r>
            <a:r>
              <a:rPr sz="2200" dirty="0">
                <a:solidFill>
                  <a:srgbClr val="FFFFFF"/>
                </a:solidFill>
                <a:latin typeface="Cambria"/>
                <a:cs typeface="Cambria"/>
              </a:rPr>
              <a:t>couleur</a:t>
            </a:r>
            <a:r>
              <a:rPr sz="2200" spc="160" dirty="0">
                <a:solidFill>
                  <a:srgbClr val="FFFFFF"/>
                </a:solidFill>
                <a:latin typeface="Cambria"/>
                <a:cs typeface="Cambria"/>
              </a:rPr>
              <a:t> </a:t>
            </a:r>
            <a:r>
              <a:rPr sz="2200" dirty="0">
                <a:solidFill>
                  <a:srgbClr val="FFFFFF"/>
                </a:solidFill>
                <a:latin typeface="Cambria"/>
                <a:cs typeface="Cambria"/>
              </a:rPr>
              <a:t>des</a:t>
            </a:r>
            <a:r>
              <a:rPr sz="2200" spc="160" dirty="0">
                <a:solidFill>
                  <a:srgbClr val="FFFFFF"/>
                </a:solidFill>
                <a:latin typeface="Cambria"/>
                <a:cs typeface="Cambria"/>
              </a:rPr>
              <a:t> </a:t>
            </a:r>
            <a:r>
              <a:rPr sz="2200" spc="-10" dirty="0">
                <a:solidFill>
                  <a:srgbClr val="FFFFFF"/>
                </a:solidFill>
                <a:latin typeface="Cambria"/>
                <a:cs typeface="Cambria"/>
              </a:rPr>
              <a:t>racines</a:t>
            </a:r>
            <a:endParaRPr sz="2200">
              <a:latin typeface="Cambria"/>
              <a:cs typeface="Cambria"/>
            </a:endParaRPr>
          </a:p>
          <a:p>
            <a:pPr marL="753110" indent="-283210">
              <a:lnSpc>
                <a:spcPts val="2620"/>
              </a:lnSpc>
              <a:buSzPct val="79545"/>
              <a:buChar char="◾"/>
              <a:tabLst>
                <a:tab pos="753110" algn="l"/>
              </a:tabLst>
            </a:pPr>
            <a:r>
              <a:rPr sz="2200" dirty="0">
                <a:solidFill>
                  <a:srgbClr val="FFFFFF"/>
                </a:solidFill>
                <a:latin typeface="Cambria"/>
                <a:cs typeface="Cambria"/>
              </a:rPr>
              <a:t>Par</a:t>
            </a:r>
            <a:r>
              <a:rPr sz="2200" spc="130" dirty="0">
                <a:solidFill>
                  <a:srgbClr val="FFFFFF"/>
                </a:solidFill>
                <a:latin typeface="Cambria"/>
                <a:cs typeface="Cambria"/>
              </a:rPr>
              <a:t> </a:t>
            </a:r>
            <a:r>
              <a:rPr sz="2200" dirty="0">
                <a:solidFill>
                  <a:srgbClr val="FFFFFF"/>
                </a:solidFill>
                <a:latin typeface="Cambria"/>
                <a:cs typeface="Cambria"/>
              </a:rPr>
              <a:t>le</a:t>
            </a:r>
            <a:r>
              <a:rPr sz="2200" spc="135" dirty="0">
                <a:solidFill>
                  <a:srgbClr val="FFFFFF"/>
                </a:solidFill>
                <a:latin typeface="Cambria"/>
                <a:cs typeface="Cambria"/>
              </a:rPr>
              <a:t> </a:t>
            </a:r>
            <a:r>
              <a:rPr sz="2200" dirty="0">
                <a:solidFill>
                  <a:srgbClr val="FFFFFF"/>
                </a:solidFill>
                <a:latin typeface="Cambria"/>
                <a:cs typeface="Cambria"/>
              </a:rPr>
              <a:t>poids</a:t>
            </a:r>
            <a:r>
              <a:rPr sz="2200" spc="135" dirty="0">
                <a:solidFill>
                  <a:srgbClr val="FFFFFF"/>
                </a:solidFill>
                <a:latin typeface="Cambria"/>
                <a:cs typeface="Cambria"/>
              </a:rPr>
              <a:t> </a:t>
            </a:r>
            <a:r>
              <a:rPr sz="2200" spc="105" dirty="0">
                <a:solidFill>
                  <a:srgbClr val="FFFFFF"/>
                </a:solidFill>
                <a:latin typeface="Cambria"/>
                <a:cs typeface="Cambria"/>
              </a:rPr>
              <a:t>du</a:t>
            </a:r>
            <a:r>
              <a:rPr sz="2200" spc="135" dirty="0">
                <a:solidFill>
                  <a:srgbClr val="FFFFFF"/>
                </a:solidFill>
                <a:latin typeface="Cambria"/>
                <a:cs typeface="Cambria"/>
              </a:rPr>
              <a:t> </a:t>
            </a:r>
            <a:r>
              <a:rPr sz="2200" spc="-25" dirty="0">
                <a:solidFill>
                  <a:srgbClr val="FFFFFF"/>
                </a:solidFill>
                <a:latin typeface="Cambria"/>
                <a:cs typeface="Cambria"/>
              </a:rPr>
              <a:t>pot</a:t>
            </a:r>
            <a:endParaRPr sz="2200">
              <a:latin typeface="Cambria"/>
              <a:cs typeface="Cambria"/>
            </a:endParaRPr>
          </a:p>
          <a:p>
            <a:pPr marL="12700">
              <a:lnSpc>
                <a:spcPts val="3110"/>
              </a:lnSpc>
              <a:spcBef>
                <a:spcPts val="75"/>
              </a:spcBef>
              <a:tabLst>
                <a:tab pos="423545" algn="l"/>
              </a:tabLst>
            </a:pPr>
            <a:r>
              <a:rPr sz="1650" spc="70" dirty="0">
                <a:solidFill>
                  <a:srgbClr val="F9F9F9"/>
                </a:solidFill>
                <a:latin typeface="Cambria"/>
                <a:cs typeface="Cambria"/>
              </a:rPr>
              <a:t>▣</a:t>
            </a:r>
            <a:r>
              <a:rPr sz="1650" dirty="0">
                <a:solidFill>
                  <a:srgbClr val="F9F9F9"/>
                </a:solidFill>
                <a:latin typeface="Cambria"/>
                <a:cs typeface="Cambria"/>
              </a:rPr>
              <a:t>	</a:t>
            </a:r>
            <a:r>
              <a:rPr sz="2600" spc="60" dirty="0">
                <a:solidFill>
                  <a:srgbClr val="FFFFFF"/>
                </a:solidFill>
                <a:latin typeface="Cambria"/>
                <a:cs typeface="Cambria"/>
              </a:rPr>
              <a:t>En</a:t>
            </a:r>
            <a:r>
              <a:rPr sz="2600" spc="110" dirty="0">
                <a:solidFill>
                  <a:srgbClr val="FFFFFF"/>
                </a:solidFill>
                <a:latin typeface="Cambria"/>
                <a:cs typeface="Cambria"/>
              </a:rPr>
              <a:t> </a:t>
            </a:r>
            <a:r>
              <a:rPr sz="2600" dirty="0">
                <a:solidFill>
                  <a:srgbClr val="FFFFFF"/>
                </a:solidFill>
                <a:latin typeface="Cambria"/>
                <a:cs typeface="Cambria"/>
              </a:rPr>
              <a:t>cas</a:t>
            </a:r>
            <a:r>
              <a:rPr sz="2600" spc="114" dirty="0">
                <a:solidFill>
                  <a:srgbClr val="FFFFFF"/>
                </a:solidFill>
                <a:latin typeface="Cambria"/>
                <a:cs typeface="Cambria"/>
              </a:rPr>
              <a:t> </a:t>
            </a:r>
            <a:r>
              <a:rPr sz="2600" spc="55" dirty="0">
                <a:solidFill>
                  <a:srgbClr val="FFFFFF"/>
                </a:solidFill>
                <a:latin typeface="Cambria"/>
                <a:cs typeface="Cambria"/>
              </a:rPr>
              <a:t>de</a:t>
            </a:r>
            <a:r>
              <a:rPr sz="2600" spc="114" dirty="0">
                <a:solidFill>
                  <a:srgbClr val="FFFFFF"/>
                </a:solidFill>
                <a:latin typeface="Cambria"/>
                <a:cs typeface="Cambria"/>
              </a:rPr>
              <a:t> </a:t>
            </a:r>
            <a:r>
              <a:rPr sz="2600" spc="55" dirty="0">
                <a:solidFill>
                  <a:srgbClr val="FFFFFF"/>
                </a:solidFill>
                <a:latin typeface="Cambria"/>
                <a:cs typeface="Cambria"/>
              </a:rPr>
              <a:t>doute,</a:t>
            </a:r>
            <a:r>
              <a:rPr sz="2600" spc="114" dirty="0">
                <a:solidFill>
                  <a:srgbClr val="FFFFFF"/>
                </a:solidFill>
                <a:latin typeface="Cambria"/>
                <a:cs typeface="Cambria"/>
              </a:rPr>
              <a:t> </a:t>
            </a:r>
            <a:r>
              <a:rPr sz="2600" dirty="0">
                <a:solidFill>
                  <a:srgbClr val="FFFFFF"/>
                </a:solidFill>
                <a:latin typeface="Cambria"/>
                <a:cs typeface="Cambria"/>
              </a:rPr>
              <a:t>on</a:t>
            </a:r>
            <a:r>
              <a:rPr sz="2600" spc="114" dirty="0">
                <a:solidFill>
                  <a:srgbClr val="FFFFFF"/>
                </a:solidFill>
                <a:latin typeface="Cambria"/>
                <a:cs typeface="Cambria"/>
              </a:rPr>
              <a:t> </a:t>
            </a:r>
            <a:r>
              <a:rPr sz="2600" dirty="0">
                <a:solidFill>
                  <a:srgbClr val="FFFFFF"/>
                </a:solidFill>
                <a:latin typeface="Cambria"/>
                <a:cs typeface="Cambria"/>
              </a:rPr>
              <a:t>attend</a:t>
            </a:r>
            <a:r>
              <a:rPr sz="2600" spc="114" dirty="0">
                <a:solidFill>
                  <a:srgbClr val="FFFFFF"/>
                </a:solidFill>
                <a:latin typeface="Cambria"/>
                <a:cs typeface="Cambria"/>
              </a:rPr>
              <a:t> </a:t>
            </a:r>
            <a:r>
              <a:rPr sz="2600" dirty="0">
                <a:solidFill>
                  <a:srgbClr val="FFFFFF"/>
                </a:solidFill>
                <a:latin typeface="Cambria"/>
                <a:cs typeface="Cambria"/>
              </a:rPr>
              <a:t>le</a:t>
            </a:r>
            <a:r>
              <a:rPr sz="2600" spc="114" dirty="0">
                <a:solidFill>
                  <a:srgbClr val="FFFFFF"/>
                </a:solidFill>
                <a:latin typeface="Cambria"/>
                <a:cs typeface="Cambria"/>
              </a:rPr>
              <a:t> </a:t>
            </a:r>
            <a:r>
              <a:rPr sz="2600" spc="35" dirty="0">
                <a:solidFill>
                  <a:srgbClr val="FFFFFF"/>
                </a:solidFill>
                <a:latin typeface="Cambria"/>
                <a:cs typeface="Cambria"/>
              </a:rPr>
              <a:t>lendemain</a:t>
            </a:r>
            <a:endParaRPr sz="2600">
              <a:latin typeface="Cambria"/>
              <a:cs typeface="Cambria"/>
            </a:endParaRPr>
          </a:p>
          <a:p>
            <a:pPr marL="12700">
              <a:lnSpc>
                <a:spcPts val="3090"/>
              </a:lnSpc>
              <a:tabLst>
                <a:tab pos="423545" algn="l"/>
              </a:tabLst>
            </a:pPr>
            <a:r>
              <a:rPr sz="1650" spc="70" dirty="0">
                <a:solidFill>
                  <a:srgbClr val="F9F9F9"/>
                </a:solidFill>
                <a:latin typeface="Cambria"/>
                <a:cs typeface="Cambria"/>
              </a:rPr>
              <a:t>▣</a:t>
            </a:r>
            <a:r>
              <a:rPr sz="1650" dirty="0">
                <a:solidFill>
                  <a:srgbClr val="F9F9F9"/>
                </a:solidFill>
                <a:latin typeface="Cambria"/>
                <a:cs typeface="Cambria"/>
              </a:rPr>
              <a:t>	</a:t>
            </a:r>
            <a:r>
              <a:rPr sz="2600" spc="55" dirty="0">
                <a:solidFill>
                  <a:srgbClr val="FFFFFF"/>
                </a:solidFill>
                <a:latin typeface="Cambria"/>
                <a:cs typeface="Cambria"/>
              </a:rPr>
              <a:t>Règle</a:t>
            </a:r>
            <a:r>
              <a:rPr sz="2600" spc="75" dirty="0">
                <a:solidFill>
                  <a:srgbClr val="FFFFFF"/>
                </a:solidFill>
                <a:latin typeface="Cambria"/>
                <a:cs typeface="Cambria"/>
              </a:rPr>
              <a:t> </a:t>
            </a:r>
            <a:r>
              <a:rPr sz="2600" spc="-10" dirty="0">
                <a:solidFill>
                  <a:srgbClr val="FFFFFF"/>
                </a:solidFill>
                <a:latin typeface="Cambria"/>
                <a:cs typeface="Cambria"/>
              </a:rPr>
              <a:t>pratique:</a:t>
            </a:r>
            <a:endParaRPr sz="2600">
              <a:latin typeface="Cambria"/>
              <a:cs typeface="Cambria"/>
            </a:endParaRPr>
          </a:p>
          <a:p>
            <a:pPr marL="753110" indent="-283210">
              <a:lnSpc>
                <a:spcPts val="2600"/>
              </a:lnSpc>
              <a:buSzPct val="79545"/>
              <a:buChar char="◾"/>
              <a:tabLst>
                <a:tab pos="753110" algn="l"/>
              </a:tabLst>
            </a:pPr>
            <a:r>
              <a:rPr sz="2200" spc="110" dirty="0">
                <a:solidFill>
                  <a:srgbClr val="FFFFFF"/>
                </a:solidFill>
                <a:latin typeface="Cambria"/>
                <a:cs typeface="Cambria"/>
              </a:rPr>
              <a:t>Quand</a:t>
            </a:r>
            <a:r>
              <a:rPr sz="2200" spc="40" dirty="0">
                <a:solidFill>
                  <a:srgbClr val="FFFFFF"/>
                </a:solidFill>
                <a:latin typeface="Cambria"/>
                <a:cs typeface="Cambria"/>
              </a:rPr>
              <a:t> </a:t>
            </a:r>
            <a:r>
              <a:rPr sz="2200" dirty="0">
                <a:solidFill>
                  <a:srgbClr val="FFFFFF"/>
                </a:solidFill>
                <a:latin typeface="Cambria"/>
                <a:cs typeface="Cambria"/>
              </a:rPr>
              <a:t>il</a:t>
            </a:r>
            <a:r>
              <a:rPr sz="2200" spc="45" dirty="0">
                <a:solidFill>
                  <a:srgbClr val="FFFFFF"/>
                </a:solidFill>
                <a:latin typeface="Cambria"/>
                <a:cs typeface="Cambria"/>
              </a:rPr>
              <a:t> </a:t>
            </a:r>
            <a:r>
              <a:rPr sz="2200" dirty="0">
                <a:solidFill>
                  <a:srgbClr val="FFFFFF"/>
                </a:solidFill>
                <a:latin typeface="Cambria"/>
                <a:cs typeface="Cambria"/>
              </a:rPr>
              <a:t>fait</a:t>
            </a:r>
            <a:r>
              <a:rPr sz="2200" spc="40" dirty="0">
                <a:solidFill>
                  <a:srgbClr val="FFFFFF"/>
                </a:solidFill>
                <a:latin typeface="Cambria"/>
                <a:cs typeface="Cambria"/>
              </a:rPr>
              <a:t> </a:t>
            </a:r>
            <a:r>
              <a:rPr sz="2200" dirty="0">
                <a:solidFill>
                  <a:srgbClr val="FFFFFF"/>
                </a:solidFill>
                <a:latin typeface="Cambria"/>
                <a:cs typeface="Cambria"/>
              </a:rPr>
              <a:t>très</a:t>
            </a:r>
            <a:r>
              <a:rPr sz="2200" spc="45" dirty="0">
                <a:solidFill>
                  <a:srgbClr val="FFFFFF"/>
                </a:solidFill>
                <a:latin typeface="Cambria"/>
                <a:cs typeface="Cambria"/>
              </a:rPr>
              <a:t> </a:t>
            </a:r>
            <a:r>
              <a:rPr sz="2200" spc="55" dirty="0">
                <a:solidFill>
                  <a:srgbClr val="FFFFFF"/>
                </a:solidFill>
                <a:latin typeface="Cambria"/>
                <a:cs typeface="Cambria"/>
              </a:rPr>
              <a:t>chaud</a:t>
            </a:r>
            <a:r>
              <a:rPr sz="2200" spc="40" dirty="0">
                <a:solidFill>
                  <a:srgbClr val="FFFFFF"/>
                </a:solidFill>
                <a:latin typeface="Cambria"/>
                <a:cs typeface="Cambria"/>
              </a:rPr>
              <a:t> </a:t>
            </a:r>
            <a:r>
              <a:rPr sz="2200" spc="-20" dirty="0">
                <a:solidFill>
                  <a:srgbClr val="FFFFFF"/>
                </a:solidFill>
                <a:latin typeface="Cambria"/>
                <a:cs typeface="Cambria"/>
              </a:rPr>
              <a:t>(&gt;25</a:t>
            </a:r>
            <a:r>
              <a:rPr sz="2200" spc="45" dirty="0">
                <a:solidFill>
                  <a:srgbClr val="FFFFFF"/>
                </a:solidFill>
                <a:latin typeface="Cambria"/>
                <a:cs typeface="Cambria"/>
              </a:rPr>
              <a:t> </a:t>
            </a:r>
            <a:r>
              <a:rPr sz="2200" dirty="0">
                <a:solidFill>
                  <a:srgbClr val="FFFFFF"/>
                </a:solidFill>
                <a:latin typeface="Cambria"/>
                <a:cs typeface="Cambria"/>
              </a:rPr>
              <a:t>-</a:t>
            </a:r>
            <a:r>
              <a:rPr sz="2200" spc="40" dirty="0">
                <a:solidFill>
                  <a:srgbClr val="FFFFFF"/>
                </a:solidFill>
                <a:latin typeface="Cambria"/>
                <a:cs typeface="Cambria"/>
              </a:rPr>
              <a:t> </a:t>
            </a:r>
            <a:r>
              <a:rPr sz="2200" spc="-60" dirty="0">
                <a:solidFill>
                  <a:srgbClr val="FFFFFF"/>
                </a:solidFill>
                <a:latin typeface="Cambria"/>
                <a:cs typeface="Cambria"/>
              </a:rPr>
              <a:t>30</a:t>
            </a:r>
            <a:r>
              <a:rPr sz="2200" spc="45" dirty="0">
                <a:solidFill>
                  <a:srgbClr val="FFFFFF"/>
                </a:solidFill>
                <a:latin typeface="Cambria"/>
                <a:cs typeface="Cambria"/>
              </a:rPr>
              <a:t> </a:t>
            </a:r>
            <a:r>
              <a:rPr sz="2200" spc="55" dirty="0">
                <a:solidFill>
                  <a:srgbClr val="FFFFFF"/>
                </a:solidFill>
                <a:latin typeface="Cambria"/>
                <a:cs typeface="Cambria"/>
              </a:rPr>
              <a:t>°C):</a:t>
            </a:r>
            <a:r>
              <a:rPr sz="2200" spc="40" dirty="0">
                <a:solidFill>
                  <a:srgbClr val="FFFFFF"/>
                </a:solidFill>
                <a:latin typeface="Cambria"/>
                <a:cs typeface="Cambria"/>
              </a:rPr>
              <a:t> </a:t>
            </a:r>
            <a:r>
              <a:rPr sz="2200" dirty="0">
                <a:solidFill>
                  <a:srgbClr val="FFFFFF"/>
                </a:solidFill>
                <a:latin typeface="Cambria"/>
                <a:cs typeface="Cambria"/>
              </a:rPr>
              <a:t>3</a:t>
            </a:r>
            <a:r>
              <a:rPr sz="2200" spc="45" dirty="0">
                <a:solidFill>
                  <a:srgbClr val="FFFFFF"/>
                </a:solidFill>
                <a:latin typeface="Cambria"/>
                <a:cs typeface="Cambria"/>
              </a:rPr>
              <a:t> </a:t>
            </a:r>
            <a:r>
              <a:rPr sz="2200" dirty="0">
                <a:solidFill>
                  <a:srgbClr val="FFFFFF"/>
                </a:solidFill>
                <a:latin typeface="Cambria"/>
                <a:cs typeface="Cambria"/>
              </a:rPr>
              <a:t>fois</a:t>
            </a:r>
            <a:r>
              <a:rPr sz="2200" spc="40" dirty="0">
                <a:solidFill>
                  <a:srgbClr val="FFFFFF"/>
                </a:solidFill>
                <a:latin typeface="Cambria"/>
                <a:cs typeface="Cambria"/>
              </a:rPr>
              <a:t> </a:t>
            </a:r>
            <a:r>
              <a:rPr sz="2200" spc="254" dirty="0">
                <a:solidFill>
                  <a:srgbClr val="FFFFFF"/>
                </a:solidFill>
                <a:latin typeface="Cambria"/>
                <a:cs typeface="Cambria"/>
              </a:rPr>
              <a:t>/</a:t>
            </a:r>
            <a:r>
              <a:rPr sz="2200" spc="45" dirty="0">
                <a:solidFill>
                  <a:srgbClr val="FFFFFF"/>
                </a:solidFill>
                <a:latin typeface="Cambria"/>
                <a:cs typeface="Cambria"/>
              </a:rPr>
              <a:t> </a:t>
            </a:r>
            <a:r>
              <a:rPr sz="2200" spc="-10" dirty="0">
                <a:solidFill>
                  <a:srgbClr val="FFFFFF"/>
                </a:solidFill>
                <a:latin typeface="Cambria"/>
                <a:cs typeface="Cambria"/>
              </a:rPr>
              <a:t>quinzaine</a:t>
            </a:r>
            <a:endParaRPr sz="2200">
              <a:latin typeface="Cambria"/>
              <a:cs typeface="Cambria"/>
            </a:endParaRPr>
          </a:p>
          <a:p>
            <a:pPr marL="753110" indent="-283210">
              <a:lnSpc>
                <a:spcPts val="2620"/>
              </a:lnSpc>
              <a:buSzPct val="79545"/>
              <a:buChar char="◾"/>
              <a:tabLst>
                <a:tab pos="753110" algn="l"/>
              </a:tabLst>
            </a:pPr>
            <a:r>
              <a:rPr sz="2200" spc="215" dirty="0">
                <a:solidFill>
                  <a:srgbClr val="FFFFFF"/>
                </a:solidFill>
                <a:latin typeface="Cambria"/>
                <a:cs typeface="Cambria"/>
              </a:rPr>
              <a:t>Au</a:t>
            </a:r>
            <a:r>
              <a:rPr sz="2200" spc="155" dirty="0">
                <a:solidFill>
                  <a:srgbClr val="FFFFFF"/>
                </a:solidFill>
                <a:latin typeface="Cambria"/>
                <a:cs typeface="Cambria"/>
              </a:rPr>
              <a:t> </a:t>
            </a:r>
            <a:r>
              <a:rPr sz="2200" dirty="0">
                <a:solidFill>
                  <a:srgbClr val="FFFFFF"/>
                </a:solidFill>
                <a:latin typeface="Cambria"/>
                <a:cs typeface="Cambria"/>
              </a:rPr>
              <a:t>printemps</a:t>
            </a:r>
            <a:r>
              <a:rPr sz="2200" spc="155" dirty="0">
                <a:solidFill>
                  <a:srgbClr val="FFFFFF"/>
                </a:solidFill>
                <a:latin typeface="Cambria"/>
                <a:cs typeface="Cambria"/>
              </a:rPr>
              <a:t> </a:t>
            </a:r>
            <a:r>
              <a:rPr sz="2200" spc="70" dirty="0">
                <a:solidFill>
                  <a:srgbClr val="FFFFFF"/>
                </a:solidFill>
                <a:latin typeface="Cambria"/>
                <a:cs typeface="Cambria"/>
              </a:rPr>
              <a:t>ou</a:t>
            </a:r>
            <a:r>
              <a:rPr sz="2200" spc="155" dirty="0">
                <a:solidFill>
                  <a:srgbClr val="FFFFFF"/>
                </a:solidFill>
                <a:latin typeface="Cambria"/>
                <a:cs typeface="Cambria"/>
              </a:rPr>
              <a:t> </a:t>
            </a:r>
            <a:r>
              <a:rPr sz="2200" spc="65" dirty="0">
                <a:solidFill>
                  <a:srgbClr val="FFFFFF"/>
                </a:solidFill>
                <a:latin typeface="Cambria"/>
                <a:cs typeface="Cambria"/>
              </a:rPr>
              <a:t>au</a:t>
            </a:r>
            <a:r>
              <a:rPr sz="2200" spc="160" dirty="0">
                <a:solidFill>
                  <a:srgbClr val="FFFFFF"/>
                </a:solidFill>
                <a:latin typeface="Cambria"/>
                <a:cs typeface="Cambria"/>
              </a:rPr>
              <a:t> </a:t>
            </a:r>
            <a:r>
              <a:rPr sz="2200" dirty="0">
                <a:solidFill>
                  <a:srgbClr val="FFFFFF"/>
                </a:solidFill>
                <a:latin typeface="Cambria"/>
                <a:cs typeface="Cambria"/>
              </a:rPr>
              <a:t>début</a:t>
            </a:r>
            <a:r>
              <a:rPr sz="2200" spc="155" dirty="0">
                <a:solidFill>
                  <a:srgbClr val="FFFFFF"/>
                </a:solidFill>
                <a:latin typeface="Cambria"/>
                <a:cs typeface="Cambria"/>
              </a:rPr>
              <a:t> </a:t>
            </a:r>
            <a:r>
              <a:rPr sz="2200" dirty="0">
                <a:solidFill>
                  <a:srgbClr val="FFFFFF"/>
                </a:solidFill>
                <a:latin typeface="Cambria"/>
                <a:cs typeface="Cambria"/>
              </a:rPr>
              <a:t>de</a:t>
            </a:r>
            <a:r>
              <a:rPr sz="2200" spc="155" dirty="0">
                <a:solidFill>
                  <a:srgbClr val="FFFFFF"/>
                </a:solidFill>
                <a:latin typeface="Cambria"/>
                <a:cs typeface="Cambria"/>
              </a:rPr>
              <a:t> </a:t>
            </a:r>
            <a:r>
              <a:rPr sz="2200" dirty="0">
                <a:solidFill>
                  <a:srgbClr val="FFFFFF"/>
                </a:solidFill>
                <a:latin typeface="Cambria"/>
                <a:cs typeface="Cambria"/>
              </a:rPr>
              <a:t>l’automne:</a:t>
            </a:r>
            <a:r>
              <a:rPr sz="2200" spc="160" dirty="0">
                <a:solidFill>
                  <a:srgbClr val="FFFFFF"/>
                </a:solidFill>
                <a:latin typeface="Cambria"/>
                <a:cs typeface="Cambria"/>
              </a:rPr>
              <a:t> </a:t>
            </a:r>
            <a:r>
              <a:rPr sz="2200" dirty="0">
                <a:solidFill>
                  <a:srgbClr val="FFFFFF"/>
                </a:solidFill>
                <a:latin typeface="Cambria"/>
                <a:cs typeface="Cambria"/>
              </a:rPr>
              <a:t>1</a:t>
            </a:r>
            <a:r>
              <a:rPr sz="2200" spc="155" dirty="0">
                <a:solidFill>
                  <a:srgbClr val="FFFFFF"/>
                </a:solidFill>
                <a:latin typeface="Cambria"/>
                <a:cs typeface="Cambria"/>
              </a:rPr>
              <a:t> </a:t>
            </a:r>
            <a:r>
              <a:rPr sz="2200" dirty="0">
                <a:solidFill>
                  <a:srgbClr val="FFFFFF"/>
                </a:solidFill>
                <a:latin typeface="Cambria"/>
                <a:cs typeface="Cambria"/>
              </a:rPr>
              <a:t>fois</a:t>
            </a:r>
            <a:r>
              <a:rPr sz="2200" spc="155" dirty="0">
                <a:solidFill>
                  <a:srgbClr val="FFFFFF"/>
                </a:solidFill>
                <a:latin typeface="Cambria"/>
                <a:cs typeface="Cambria"/>
              </a:rPr>
              <a:t> </a:t>
            </a:r>
            <a:r>
              <a:rPr sz="2200" spc="-10" dirty="0">
                <a:solidFill>
                  <a:srgbClr val="FFFFFF"/>
                </a:solidFill>
                <a:latin typeface="Cambria"/>
                <a:cs typeface="Cambria"/>
              </a:rPr>
              <a:t>/semaine</a:t>
            </a:r>
            <a:endParaRPr sz="2200">
              <a:latin typeface="Cambria"/>
              <a:cs typeface="Cambria"/>
            </a:endParaRPr>
          </a:p>
          <a:p>
            <a:pPr marL="753110" indent="-283210">
              <a:lnSpc>
                <a:spcPts val="2630"/>
              </a:lnSpc>
              <a:spcBef>
                <a:spcPts val="60"/>
              </a:spcBef>
              <a:buSzPct val="79545"/>
              <a:buChar char="◾"/>
              <a:tabLst>
                <a:tab pos="753110" algn="l"/>
              </a:tabLst>
            </a:pPr>
            <a:r>
              <a:rPr sz="2200" spc="55" dirty="0">
                <a:solidFill>
                  <a:srgbClr val="FFFFFF"/>
                </a:solidFill>
                <a:latin typeface="Cambria"/>
                <a:cs typeface="Cambria"/>
              </a:rPr>
              <a:t>En</a:t>
            </a:r>
            <a:r>
              <a:rPr sz="2200" spc="85" dirty="0">
                <a:solidFill>
                  <a:srgbClr val="FFFFFF"/>
                </a:solidFill>
                <a:latin typeface="Cambria"/>
                <a:cs typeface="Cambria"/>
              </a:rPr>
              <a:t> </a:t>
            </a:r>
            <a:r>
              <a:rPr sz="2200" dirty="0">
                <a:solidFill>
                  <a:srgbClr val="FFFFFF"/>
                </a:solidFill>
                <a:latin typeface="Cambria"/>
                <a:cs typeface="Cambria"/>
              </a:rPr>
              <a:t>hiver,</a:t>
            </a:r>
            <a:r>
              <a:rPr sz="2200" spc="90" dirty="0">
                <a:solidFill>
                  <a:srgbClr val="FFFFFF"/>
                </a:solidFill>
                <a:latin typeface="Cambria"/>
                <a:cs typeface="Cambria"/>
              </a:rPr>
              <a:t> </a:t>
            </a:r>
            <a:r>
              <a:rPr sz="2200" dirty="0">
                <a:solidFill>
                  <a:srgbClr val="FFFFFF"/>
                </a:solidFill>
                <a:latin typeface="Cambria"/>
                <a:cs typeface="Cambria"/>
              </a:rPr>
              <a:t>1</a:t>
            </a:r>
            <a:r>
              <a:rPr sz="2200" spc="85" dirty="0">
                <a:solidFill>
                  <a:srgbClr val="FFFFFF"/>
                </a:solidFill>
                <a:latin typeface="Cambria"/>
                <a:cs typeface="Cambria"/>
              </a:rPr>
              <a:t> </a:t>
            </a:r>
            <a:r>
              <a:rPr sz="2200" dirty="0">
                <a:solidFill>
                  <a:srgbClr val="FFFFFF"/>
                </a:solidFill>
                <a:latin typeface="Cambria"/>
                <a:cs typeface="Cambria"/>
              </a:rPr>
              <a:t>fois</a:t>
            </a:r>
            <a:r>
              <a:rPr sz="2200" spc="90" dirty="0">
                <a:solidFill>
                  <a:srgbClr val="FFFFFF"/>
                </a:solidFill>
                <a:latin typeface="Cambria"/>
                <a:cs typeface="Cambria"/>
              </a:rPr>
              <a:t> </a:t>
            </a:r>
            <a:r>
              <a:rPr sz="2200" dirty="0">
                <a:solidFill>
                  <a:srgbClr val="FFFFFF"/>
                </a:solidFill>
                <a:latin typeface="Cambria"/>
                <a:cs typeface="Cambria"/>
              </a:rPr>
              <a:t>par</a:t>
            </a:r>
            <a:r>
              <a:rPr sz="2200" spc="85" dirty="0">
                <a:solidFill>
                  <a:srgbClr val="FFFFFF"/>
                </a:solidFill>
                <a:latin typeface="Cambria"/>
                <a:cs typeface="Cambria"/>
              </a:rPr>
              <a:t> </a:t>
            </a:r>
            <a:r>
              <a:rPr sz="2200" spc="-10" dirty="0">
                <a:solidFill>
                  <a:srgbClr val="FFFFFF"/>
                </a:solidFill>
                <a:latin typeface="Cambria"/>
                <a:cs typeface="Cambria"/>
              </a:rPr>
              <a:t>quinzaine</a:t>
            </a:r>
            <a:endParaRPr sz="2200">
              <a:latin typeface="Cambria"/>
              <a:cs typeface="Cambria"/>
            </a:endParaRPr>
          </a:p>
          <a:p>
            <a:pPr marL="431800" marR="5080" indent="-419100">
              <a:lnSpc>
                <a:spcPct val="79700"/>
              </a:lnSpc>
              <a:spcBef>
                <a:spcPts val="620"/>
              </a:spcBef>
              <a:tabLst>
                <a:tab pos="423545" algn="l"/>
              </a:tabLst>
            </a:pPr>
            <a:r>
              <a:rPr sz="1650" spc="70" dirty="0">
                <a:solidFill>
                  <a:srgbClr val="F9F9F9"/>
                </a:solidFill>
                <a:latin typeface="Cambria"/>
                <a:cs typeface="Cambria"/>
              </a:rPr>
              <a:t>▣</a:t>
            </a:r>
            <a:r>
              <a:rPr sz="1650" dirty="0">
                <a:solidFill>
                  <a:srgbClr val="F9F9F9"/>
                </a:solidFill>
                <a:latin typeface="Cambria"/>
                <a:cs typeface="Cambria"/>
              </a:rPr>
              <a:t>	</a:t>
            </a:r>
            <a:r>
              <a:rPr sz="2600" spc="85" dirty="0">
                <a:solidFill>
                  <a:srgbClr val="FFFFFF"/>
                </a:solidFill>
                <a:latin typeface="Cambria"/>
                <a:cs typeface="Cambria"/>
              </a:rPr>
              <a:t>Mais</a:t>
            </a:r>
            <a:r>
              <a:rPr sz="2600" spc="130" dirty="0">
                <a:solidFill>
                  <a:srgbClr val="FFFFFF"/>
                </a:solidFill>
                <a:latin typeface="Cambria"/>
                <a:cs typeface="Cambria"/>
              </a:rPr>
              <a:t> </a:t>
            </a:r>
            <a:r>
              <a:rPr sz="2600" dirty="0">
                <a:solidFill>
                  <a:srgbClr val="FFFFFF"/>
                </a:solidFill>
                <a:latin typeface="Cambria"/>
                <a:cs typeface="Cambria"/>
              </a:rPr>
              <a:t>il</a:t>
            </a:r>
            <a:r>
              <a:rPr sz="2600" spc="130" dirty="0">
                <a:solidFill>
                  <a:srgbClr val="FFFFFF"/>
                </a:solidFill>
                <a:latin typeface="Cambria"/>
                <a:cs typeface="Cambria"/>
              </a:rPr>
              <a:t> </a:t>
            </a:r>
            <a:r>
              <a:rPr sz="2600" dirty="0">
                <a:solidFill>
                  <a:srgbClr val="FFFFFF"/>
                </a:solidFill>
                <a:latin typeface="Cambria"/>
                <a:cs typeface="Cambria"/>
              </a:rPr>
              <a:t>faut</a:t>
            </a:r>
            <a:r>
              <a:rPr sz="2600" spc="130" dirty="0">
                <a:solidFill>
                  <a:srgbClr val="FFFFFF"/>
                </a:solidFill>
                <a:latin typeface="Cambria"/>
                <a:cs typeface="Cambria"/>
              </a:rPr>
              <a:t> </a:t>
            </a:r>
            <a:r>
              <a:rPr sz="2600" dirty="0">
                <a:solidFill>
                  <a:srgbClr val="FFFFFF"/>
                </a:solidFill>
                <a:latin typeface="Cambria"/>
                <a:cs typeface="Cambria"/>
              </a:rPr>
              <a:t>arroser</a:t>
            </a:r>
            <a:r>
              <a:rPr sz="2600" spc="130" dirty="0">
                <a:solidFill>
                  <a:srgbClr val="FFFFFF"/>
                </a:solidFill>
                <a:latin typeface="Cambria"/>
                <a:cs typeface="Cambria"/>
              </a:rPr>
              <a:t> </a:t>
            </a:r>
            <a:r>
              <a:rPr sz="2600" dirty="0">
                <a:solidFill>
                  <a:srgbClr val="FFFFFF"/>
                </a:solidFill>
                <a:latin typeface="Cambria"/>
                <a:cs typeface="Cambria"/>
              </a:rPr>
              <a:t>copieusement:</a:t>
            </a:r>
            <a:r>
              <a:rPr sz="2600" spc="130" dirty="0">
                <a:solidFill>
                  <a:srgbClr val="FFFFFF"/>
                </a:solidFill>
                <a:latin typeface="Cambria"/>
                <a:cs typeface="Cambria"/>
              </a:rPr>
              <a:t> </a:t>
            </a:r>
            <a:r>
              <a:rPr sz="2600" dirty="0">
                <a:solidFill>
                  <a:srgbClr val="FFFFFF"/>
                </a:solidFill>
                <a:latin typeface="Cambria"/>
                <a:cs typeface="Cambria"/>
              </a:rPr>
              <a:t>laisser</a:t>
            </a:r>
            <a:r>
              <a:rPr sz="2600" spc="130" dirty="0">
                <a:solidFill>
                  <a:srgbClr val="FFFFFF"/>
                </a:solidFill>
                <a:latin typeface="Cambria"/>
                <a:cs typeface="Cambria"/>
              </a:rPr>
              <a:t> </a:t>
            </a:r>
            <a:r>
              <a:rPr sz="2600" dirty="0">
                <a:solidFill>
                  <a:srgbClr val="FFFFFF"/>
                </a:solidFill>
                <a:latin typeface="Cambria"/>
                <a:cs typeface="Cambria"/>
              </a:rPr>
              <a:t>le</a:t>
            </a:r>
            <a:r>
              <a:rPr sz="2600" spc="130" dirty="0">
                <a:solidFill>
                  <a:srgbClr val="FFFFFF"/>
                </a:solidFill>
                <a:latin typeface="Cambria"/>
                <a:cs typeface="Cambria"/>
              </a:rPr>
              <a:t> </a:t>
            </a:r>
            <a:r>
              <a:rPr sz="2600" dirty="0">
                <a:solidFill>
                  <a:srgbClr val="FFFFFF"/>
                </a:solidFill>
                <a:latin typeface="Cambria"/>
                <a:cs typeface="Cambria"/>
              </a:rPr>
              <a:t>pot</a:t>
            </a:r>
            <a:r>
              <a:rPr sz="2600" spc="130" dirty="0">
                <a:solidFill>
                  <a:srgbClr val="FFFFFF"/>
                </a:solidFill>
                <a:latin typeface="Cambria"/>
                <a:cs typeface="Cambria"/>
              </a:rPr>
              <a:t> </a:t>
            </a:r>
            <a:r>
              <a:rPr sz="2600" spc="-10" dirty="0">
                <a:solidFill>
                  <a:srgbClr val="FFFFFF"/>
                </a:solidFill>
                <a:latin typeface="Cambria"/>
                <a:cs typeface="Cambria"/>
              </a:rPr>
              <a:t>tremper </a:t>
            </a:r>
            <a:r>
              <a:rPr sz="2600" dirty="0">
                <a:solidFill>
                  <a:srgbClr val="FFFFFF"/>
                </a:solidFill>
                <a:latin typeface="Cambria"/>
                <a:cs typeface="Cambria"/>
              </a:rPr>
              <a:t>pendant</a:t>
            </a:r>
            <a:r>
              <a:rPr sz="2600" spc="105" dirty="0">
                <a:solidFill>
                  <a:srgbClr val="FFFFFF"/>
                </a:solidFill>
                <a:latin typeface="Cambria"/>
                <a:cs typeface="Cambria"/>
              </a:rPr>
              <a:t> </a:t>
            </a:r>
            <a:r>
              <a:rPr sz="2600" spc="-75" dirty="0">
                <a:solidFill>
                  <a:srgbClr val="FFFFFF"/>
                </a:solidFill>
                <a:latin typeface="Cambria"/>
                <a:cs typeface="Cambria"/>
              </a:rPr>
              <a:t>15</a:t>
            </a:r>
            <a:r>
              <a:rPr sz="2600" spc="105" dirty="0">
                <a:solidFill>
                  <a:srgbClr val="FFFFFF"/>
                </a:solidFill>
                <a:latin typeface="Cambria"/>
                <a:cs typeface="Cambria"/>
              </a:rPr>
              <a:t> </a:t>
            </a:r>
            <a:r>
              <a:rPr sz="2600" dirty="0">
                <a:solidFill>
                  <a:srgbClr val="FFFFFF"/>
                </a:solidFill>
                <a:latin typeface="Cambria"/>
                <a:cs typeface="Cambria"/>
              </a:rPr>
              <a:t>à</a:t>
            </a:r>
            <a:r>
              <a:rPr sz="2600" spc="105" dirty="0">
                <a:solidFill>
                  <a:srgbClr val="FFFFFF"/>
                </a:solidFill>
                <a:latin typeface="Cambria"/>
                <a:cs typeface="Cambria"/>
              </a:rPr>
              <a:t> </a:t>
            </a:r>
            <a:r>
              <a:rPr sz="2600" spc="-75" dirty="0">
                <a:solidFill>
                  <a:srgbClr val="FFFFFF"/>
                </a:solidFill>
                <a:latin typeface="Cambria"/>
                <a:cs typeface="Cambria"/>
              </a:rPr>
              <a:t>30</a:t>
            </a:r>
            <a:r>
              <a:rPr sz="2600" spc="105" dirty="0">
                <a:solidFill>
                  <a:srgbClr val="FFFFFF"/>
                </a:solidFill>
                <a:latin typeface="Cambria"/>
                <a:cs typeface="Cambria"/>
              </a:rPr>
              <a:t> </a:t>
            </a:r>
            <a:r>
              <a:rPr sz="2600" dirty="0">
                <a:solidFill>
                  <a:srgbClr val="FFFFFF"/>
                </a:solidFill>
                <a:latin typeface="Cambria"/>
                <a:cs typeface="Cambria"/>
              </a:rPr>
              <a:t>minutes</a:t>
            </a:r>
            <a:r>
              <a:rPr sz="2600" spc="105" dirty="0">
                <a:solidFill>
                  <a:srgbClr val="FFFFFF"/>
                </a:solidFill>
                <a:latin typeface="Cambria"/>
                <a:cs typeface="Cambria"/>
              </a:rPr>
              <a:t> </a:t>
            </a:r>
            <a:r>
              <a:rPr sz="2600" spc="50" dirty="0">
                <a:solidFill>
                  <a:srgbClr val="FFFFFF"/>
                </a:solidFill>
                <a:latin typeface="Cambria"/>
                <a:cs typeface="Cambria"/>
              </a:rPr>
              <a:t>dans</a:t>
            </a:r>
            <a:r>
              <a:rPr sz="2600" spc="110" dirty="0">
                <a:solidFill>
                  <a:srgbClr val="FFFFFF"/>
                </a:solidFill>
                <a:latin typeface="Cambria"/>
                <a:cs typeface="Cambria"/>
              </a:rPr>
              <a:t> </a:t>
            </a:r>
            <a:r>
              <a:rPr sz="2600" spc="55" dirty="0">
                <a:solidFill>
                  <a:srgbClr val="FFFFFF"/>
                </a:solidFill>
                <a:latin typeface="Cambria"/>
                <a:cs typeface="Cambria"/>
              </a:rPr>
              <a:t>une</a:t>
            </a:r>
            <a:r>
              <a:rPr sz="2600" spc="105" dirty="0">
                <a:solidFill>
                  <a:srgbClr val="FFFFFF"/>
                </a:solidFill>
                <a:latin typeface="Cambria"/>
                <a:cs typeface="Cambria"/>
              </a:rPr>
              <a:t> </a:t>
            </a:r>
            <a:r>
              <a:rPr sz="2600" dirty="0">
                <a:solidFill>
                  <a:srgbClr val="FFFFFF"/>
                </a:solidFill>
                <a:latin typeface="Cambria"/>
                <a:cs typeface="Cambria"/>
              </a:rPr>
              <a:t>eau</a:t>
            </a:r>
            <a:r>
              <a:rPr sz="2600" spc="105" dirty="0">
                <a:solidFill>
                  <a:srgbClr val="FFFFFF"/>
                </a:solidFill>
                <a:latin typeface="Cambria"/>
                <a:cs typeface="Cambria"/>
              </a:rPr>
              <a:t> </a:t>
            </a:r>
            <a:r>
              <a:rPr sz="2600" dirty="0">
                <a:solidFill>
                  <a:srgbClr val="FFFFFF"/>
                </a:solidFill>
                <a:latin typeface="Cambria"/>
                <a:cs typeface="Cambria"/>
              </a:rPr>
              <a:t>tempérée</a:t>
            </a:r>
            <a:r>
              <a:rPr sz="2600" spc="105" dirty="0">
                <a:solidFill>
                  <a:srgbClr val="FFFFFF"/>
                </a:solidFill>
                <a:latin typeface="Cambria"/>
                <a:cs typeface="Cambria"/>
              </a:rPr>
              <a:t> </a:t>
            </a:r>
            <a:r>
              <a:rPr sz="2600" dirty="0">
                <a:solidFill>
                  <a:srgbClr val="FFFFFF"/>
                </a:solidFill>
                <a:latin typeface="Cambria"/>
                <a:cs typeface="Cambria"/>
              </a:rPr>
              <a:t>(à</a:t>
            </a:r>
            <a:r>
              <a:rPr sz="2600" spc="105" dirty="0">
                <a:solidFill>
                  <a:srgbClr val="FFFFFF"/>
                </a:solidFill>
                <a:latin typeface="Cambria"/>
                <a:cs typeface="Cambria"/>
              </a:rPr>
              <a:t> </a:t>
            </a:r>
            <a:r>
              <a:rPr sz="2600" spc="-25" dirty="0">
                <a:solidFill>
                  <a:srgbClr val="FFFFFF"/>
                </a:solidFill>
                <a:latin typeface="Cambria"/>
                <a:cs typeface="Cambria"/>
              </a:rPr>
              <a:t>la </a:t>
            </a:r>
            <a:r>
              <a:rPr sz="2600" dirty="0">
                <a:solidFill>
                  <a:srgbClr val="FFFFFF"/>
                </a:solidFill>
                <a:latin typeface="Cambria"/>
                <a:cs typeface="Cambria"/>
              </a:rPr>
              <a:t>température</a:t>
            </a:r>
            <a:r>
              <a:rPr sz="2600" spc="120" dirty="0">
                <a:solidFill>
                  <a:srgbClr val="FFFFFF"/>
                </a:solidFill>
                <a:latin typeface="Cambria"/>
                <a:cs typeface="Cambria"/>
              </a:rPr>
              <a:t> </a:t>
            </a:r>
            <a:r>
              <a:rPr sz="2600" spc="55" dirty="0">
                <a:solidFill>
                  <a:srgbClr val="FFFFFF"/>
                </a:solidFill>
                <a:latin typeface="Cambria"/>
                <a:cs typeface="Cambria"/>
              </a:rPr>
              <a:t>de</a:t>
            </a:r>
            <a:r>
              <a:rPr sz="2600" spc="120" dirty="0">
                <a:solidFill>
                  <a:srgbClr val="FFFFFF"/>
                </a:solidFill>
                <a:latin typeface="Cambria"/>
                <a:cs typeface="Cambria"/>
              </a:rPr>
              <a:t> </a:t>
            </a:r>
            <a:r>
              <a:rPr sz="2600" dirty="0">
                <a:solidFill>
                  <a:srgbClr val="FFFFFF"/>
                </a:solidFill>
                <a:latin typeface="Cambria"/>
                <a:cs typeface="Cambria"/>
              </a:rPr>
              <a:t>la</a:t>
            </a:r>
            <a:r>
              <a:rPr sz="2600" spc="125" dirty="0">
                <a:solidFill>
                  <a:srgbClr val="FFFFFF"/>
                </a:solidFill>
                <a:latin typeface="Cambria"/>
                <a:cs typeface="Cambria"/>
              </a:rPr>
              <a:t> </a:t>
            </a:r>
            <a:r>
              <a:rPr sz="2600" spc="-10" dirty="0">
                <a:solidFill>
                  <a:srgbClr val="FFFFFF"/>
                </a:solidFill>
                <a:latin typeface="Cambria"/>
                <a:cs typeface="Cambria"/>
              </a:rPr>
              <a:t>pièce)</a:t>
            </a:r>
            <a:endParaRPr sz="2600">
              <a:latin typeface="Cambria"/>
              <a:cs typeface="Cambria"/>
            </a:endParaRPr>
          </a:p>
          <a:p>
            <a:pPr marL="12700">
              <a:spcBef>
                <a:spcPts val="5"/>
              </a:spcBef>
              <a:tabLst>
                <a:tab pos="423545" algn="l"/>
              </a:tabLst>
            </a:pPr>
            <a:r>
              <a:rPr sz="1650" spc="70" dirty="0">
                <a:solidFill>
                  <a:srgbClr val="F9F9F9"/>
                </a:solidFill>
                <a:latin typeface="Cambria"/>
                <a:cs typeface="Cambria"/>
              </a:rPr>
              <a:t>▣</a:t>
            </a:r>
            <a:r>
              <a:rPr sz="1650" dirty="0">
                <a:solidFill>
                  <a:srgbClr val="F9F9F9"/>
                </a:solidFill>
                <a:latin typeface="Cambria"/>
                <a:cs typeface="Cambria"/>
              </a:rPr>
              <a:t>	</a:t>
            </a:r>
            <a:r>
              <a:rPr sz="2600" dirty="0">
                <a:solidFill>
                  <a:srgbClr val="FFFFFF"/>
                </a:solidFill>
                <a:latin typeface="Cambria"/>
                <a:cs typeface="Cambria"/>
              </a:rPr>
              <a:t>Utiliser,</a:t>
            </a:r>
            <a:r>
              <a:rPr sz="2600" spc="200" dirty="0">
                <a:solidFill>
                  <a:srgbClr val="FFFFFF"/>
                </a:solidFill>
                <a:latin typeface="Cambria"/>
                <a:cs typeface="Cambria"/>
              </a:rPr>
              <a:t> </a:t>
            </a:r>
            <a:r>
              <a:rPr sz="2600" dirty="0">
                <a:solidFill>
                  <a:srgbClr val="FFFFFF"/>
                </a:solidFill>
                <a:latin typeface="Cambria"/>
                <a:cs typeface="Cambria"/>
              </a:rPr>
              <a:t>si</a:t>
            </a:r>
            <a:r>
              <a:rPr sz="2600" spc="200" dirty="0">
                <a:solidFill>
                  <a:srgbClr val="FFFFFF"/>
                </a:solidFill>
                <a:latin typeface="Cambria"/>
                <a:cs typeface="Cambria"/>
              </a:rPr>
              <a:t> </a:t>
            </a:r>
            <a:r>
              <a:rPr sz="2600" dirty="0">
                <a:solidFill>
                  <a:srgbClr val="FFFFFF"/>
                </a:solidFill>
                <a:latin typeface="Cambria"/>
                <a:cs typeface="Cambria"/>
              </a:rPr>
              <a:t>possible,</a:t>
            </a:r>
            <a:r>
              <a:rPr sz="2600" spc="204" dirty="0">
                <a:solidFill>
                  <a:srgbClr val="FFFFFF"/>
                </a:solidFill>
                <a:latin typeface="Cambria"/>
                <a:cs typeface="Cambria"/>
              </a:rPr>
              <a:t> </a:t>
            </a:r>
            <a:r>
              <a:rPr sz="2600" spc="55" dirty="0">
                <a:solidFill>
                  <a:srgbClr val="FFFFFF"/>
                </a:solidFill>
                <a:latin typeface="Cambria"/>
                <a:cs typeface="Cambria"/>
              </a:rPr>
              <a:t>une</a:t>
            </a:r>
            <a:r>
              <a:rPr sz="2600" spc="200" dirty="0">
                <a:solidFill>
                  <a:srgbClr val="FFFFFF"/>
                </a:solidFill>
                <a:latin typeface="Cambria"/>
                <a:cs typeface="Cambria"/>
              </a:rPr>
              <a:t> </a:t>
            </a:r>
            <a:r>
              <a:rPr sz="2600" dirty="0">
                <a:solidFill>
                  <a:srgbClr val="FFFFFF"/>
                </a:solidFill>
                <a:latin typeface="Cambria"/>
                <a:cs typeface="Cambria"/>
              </a:rPr>
              <a:t>eau</a:t>
            </a:r>
            <a:r>
              <a:rPr sz="2600" spc="200" dirty="0">
                <a:solidFill>
                  <a:srgbClr val="FFFFFF"/>
                </a:solidFill>
                <a:latin typeface="Cambria"/>
                <a:cs typeface="Cambria"/>
              </a:rPr>
              <a:t> </a:t>
            </a:r>
            <a:r>
              <a:rPr sz="2600" dirty="0">
                <a:solidFill>
                  <a:srgbClr val="FFFFFF"/>
                </a:solidFill>
                <a:latin typeface="Cambria"/>
                <a:cs typeface="Cambria"/>
              </a:rPr>
              <a:t>non</a:t>
            </a:r>
            <a:r>
              <a:rPr sz="2600" spc="204" dirty="0">
                <a:solidFill>
                  <a:srgbClr val="FFFFFF"/>
                </a:solidFill>
                <a:latin typeface="Cambria"/>
                <a:cs typeface="Cambria"/>
              </a:rPr>
              <a:t> </a:t>
            </a:r>
            <a:r>
              <a:rPr sz="2600" spc="-10" dirty="0">
                <a:solidFill>
                  <a:srgbClr val="FFFFFF"/>
                </a:solidFill>
                <a:latin typeface="Cambria"/>
                <a:cs typeface="Cambria"/>
              </a:rPr>
              <a:t>calcaire</a:t>
            </a:r>
            <a:endParaRPr sz="2600">
              <a:latin typeface="Cambria"/>
              <a:cs typeface="Cambri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1398658" y="546516"/>
            <a:ext cx="10463989" cy="6552116"/>
            <a:chOff x="1374596" y="145202"/>
            <a:chExt cx="10463988" cy="6552116"/>
          </a:xfrm>
        </p:grpSpPr>
        <p:grpSp>
          <p:nvGrpSpPr>
            <p:cNvPr id="5" name="Groupe 4"/>
            <p:cNvGrpSpPr/>
            <p:nvPr/>
          </p:nvGrpSpPr>
          <p:grpSpPr>
            <a:xfrm>
              <a:off x="1374596" y="145202"/>
              <a:ext cx="7781436" cy="6552116"/>
              <a:chOff x="1374596" y="145202"/>
              <a:chExt cx="7781436" cy="6552116"/>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7137" y="3493810"/>
                <a:ext cx="7198895" cy="3203508"/>
              </a:xfrm>
              <a:prstGeom prst="rect">
                <a:avLst/>
              </a:prstGeom>
            </p:spPr>
          </p:pic>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4596" y="145202"/>
                <a:ext cx="4490228" cy="3765062"/>
              </a:xfrm>
              <a:prstGeom prst="rect">
                <a:avLst/>
              </a:prstGeom>
            </p:spPr>
          </p:pic>
          <p:sp>
            <p:nvSpPr>
              <p:cNvPr id="4" name="Flèche vers le bas 3"/>
              <p:cNvSpPr/>
              <p:nvPr/>
            </p:nvSpPr>
            <p:spPr>
              <a:xfrm>
                <a:off x="5257800" y="2827421"/>
                <a:ext cx="192505" cy="10467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3509" y="1403072"/>
              <a:ext cx="2505075" cy="4181475"/>
            </a:xfrm>
            <a:prstGeom prst="rect">
              <a:avLst/>
            </a:prstGeom>
          </p:spPr>
        </p:pic>
      </p:grpSp>
    </p:spTree>
    <p:extLst>
      <p:ext uri="{BB962C8B-B14F-4D97-AF65-F5344CB8AC3E}">
        <p14:creationId xmlns:p14="http://schemas.microsoft.com/office/powerpoint/2010/main" val="24273058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242"/>
            <a:ext cx="10307955" cy="6851758"/>
          </a:xfrm>
          <a:prstGeom prst="rect">
            <a:avLst/>
          </a:prstGeom>
        </p:spPr>
      </p:pic>
      <p:pic>
        <p:nvPicPr>
          <p:cNvPr id="2" name="object 2"/>
          <p:cNvPicPr/>
          <p:nvPr/>
        </p:nvPicPr>
        <p:blipFill>
          <a:blip r:embed="rId3" cstate="print"/>
          <a:stretch>
            <a:fillRect/>
          </a:stretch>
        </p:blipFill>
        <p:spPr>
          <a:xfrm>
            <a:off x="4009506" y="465514"/>
            <a:ext cx="4276897" cy="885305"/>
          </a:xfrm>
          <a:prstGeom prst="rect">
            <a:avLst/>
          </a:prstGeom>
        </p:spPr>
      </p:pic>
      <p:grpSp>
        <p:nvGrpSpPr>
          <p:cNvPr id="3" name="object 3"/>
          <p:cNvGrpSpPr/>
          <p:nvPr/>
        </p:nvGrpSpPr>
        <p:grpSpPr>
          <a:xfrm>
            <a:off x="2164080" y="1608512"/>
            <a:ext cx="8196580" cy="3803650"/>
            <a:chOff x="640080" y="1608512"/>
            <a:chExt cx="8196580" cy="3803650"/>
          </a:xfrm>
        </p:grpSpPr>
        <p:pic>
          <p:nvPicPr>
            <p:cNvPr id="4" name="object 4"/>
            <p:cNvPicPr/>
            <p:nvPr/>
          </p:nvPicPr>
          <p:blipFill>
            <a:blip r:embed="rId4" cstate="print"/>
            <a:stretch>
              <a:fillRect/>
            </a:stretch>
          </p:blipFill>
          <p:spPr>
            <a:xfrm>
              <a:off x="640080" y="1608512"/>
              <a:ext cx="8196348" cy="565265"/>
            </a:xfrm>
            <a:prstGeom prst="rect">
              <a:avLst/>
            </a:prstGeom>
          </p:spPr>
        </p:pic>
        <p:pic>
          <p:nvPicPr>
            <p:cNvPr id="5" name="object 5"/>
            <p:cNvPicPr/>
            <p:nvPr/>
          </p:nvPicPr>
          <p:blipFill>
            <a:blip r:embed="rId5" cstate="print"/>
            <a:stretch>
              <a:fillRect/>
            </a:stretch>
          </p:blipFill>
          <p:spPr>
            <a:xfrm>
              <a:off x="640080" y="2028305"/>
              <a:ext cx="8017625" cy="640079"/>
            </a:xfrm>
            <a:prstGeom prst="rect">
              <a:avLst/>
            </a:prstGeom>
          </p:spPr>
        </p:pic>
        <p:pic>
          <p:nvPicPr>
            <p:cNvPr id="6" name="object 6"/>
            <p:cNvPicPr/>
            <p:nvPr/>
          </p:nvPicPr>
          <p:blipFill>
            <a:blip r:embed="rId6" cstate="print"/>
            <a:stretch>
              <a:fillRect/>
            </a:stretch>
          </p:blipFill>
          <p:spPr>
            <a:xfrm>
              <a:off x="1055716" y="2535381"/>
              <a:ext cx="7273635" cy="565265"/>
            </a:xfrm>
            <a:prstGeom prst="rect">
              <a:avLst/>
            </a:prstGeom>
          </p:spPr>
        </p:pic>
        <p:pic>
          <p:nvPicPr>
            <p:cNvPr id="7" name="object 7"/>
            <p:cNvPicPr/>
            <p:nvPr/>
          </p:nvPicPr>
          <p:blipFill>
            <a:blip r:embed="rId7" cstate="print"/>
            <a:stretch>
              <a:fillRect/>
            </a:stretch>
          </p:blipFill>
          <p:spPr>
            <a:xfrm>
              <a:off x="640080" y="2967643"/>
              <a:ext cx="7917872" cy="644236"/>
            </a:xfrm>
            <a:prstGeom prst="rect">
              <a:avLst/>
            </a:prstGeom>
          </p:spPr>
        </p:pic>
        <p:pic>
          <p:nvPicPr>
            <p:cNvPr id="8" name="object 8"/>
            <p:cNvPicPr/>
            <p:nvPr/>
          </p:nvPicPr>
          <p:blipFill>
            <a:blip r:embed="rId8" cstate="print"/>
            <a:stretch>
              <a:fillRect/>
            </a:stretch>
          </p:blipFill>
          <p:spPr>
            <a:xfrm>
              <a:off x="1055716" y="3474720"/>
              <a:ext cx="2344188" cy="565265"/>
            </a:xfrm>
            <a:prstGeom prst="rect">
              <a:avLst/>
            </a:prstGeom>
          </p:spPr>
        </p:pic>
        <p:pic>
          <p:nvPicPr>
            <p:cNvPr id="9" name="object 9"/>
            <p:cNvPicPr/>
            <p:nvPr/>
          </p:nvPicPr>
          <p:blipFill>
            <a:blip r:embed="rId9" cstate="print"/>
            <a:stretch>
              <a:fillRect/>
            </a:stretch>
          </p:blipFill>
          <p:spPr>
            <a:xfrm>
              <a:off x="640080" y="3906981"/>
              <a:ext cx="8005156" cy="644236"/>
            </a:xfrm>
            <a:prstGeom prst="rect">
              <a:avLst/>
            </a:prstGeom>
          </p:spPr>
        </p:pic>
        <p:pic>
          <p:nvPicPr>
            <p:cNvPr id="10" name="object 10"/>
            <p:cNvPicPr/>
            <p:nvPr/>
          </p:nvPicPr>
          <p:blipFill>
            <a:blip r:embed="rId10" cstate="print"/>
            <a:stretch>
              <a:fillRect/>
            </a:stretch>
          </p:blipFill>
          <p:spPr>
            <a:xfrm>
              <a:off x="1055716" y="4414058"/>
              <a:ext cx="7452359" cy="569421"/>
            </a:xfrm>
            <a:prstGeom prst="rect">
              <a:avLst/>
            </a:prstGeom>
          </p:spPr>
        </p:pic>
        <p:pic>
          <p:nvPicPr>
            <p:cNvPr id="11" name="object 11"/>
            <p:cNvPicPr/>
            <p:nvPr/>
          </p:nvPicPr>
          <p:blipFill>
            <a:blip r:embed="rId11" cstate="print"/>
            <a:stretch>
              <a:fillRect/>
            </a:stretch>
          </p:blipFill>
          <p:spPr>
            <a:xfrm>
              <a:off x="1055716" y="4846320"/>
              <a:ext cx="5241174" cy="565265"/>
            </a:xfrm>
            <a:prstGeom prst="rect">
              <a:avLst/>
            </a:prstGeom>
          </p:spPr>
        </p:pic>
      </p:grpSp>
      <p:sp>
        <p:nvSpPr>
          <p:cNvPr id="12" name="object 12"/>
          <p:cNvSpPr txBox="1"/>
          <p:nvPr/>
        </p:nvSpPr>
        <p:spPr>
          <a:xfrm>
            <a:off x="2186940" y="1555497"/>
            <a:ext cx="8121015" cy="3768725"/>
          </a:xfrm>
          <a:prstGeom prst="rect">
            <a:avLst/>
          </a:prstGeom>
        </p:spPr>
        <p:txBody>
          <a:bodyPr vert="horz" wrap="square" lIns="0" tIns="90170" rIns="0" bIns="0" rtlCol="0">
            <a:spAutoFit/>
          </a:bodyPr>
          <a:lstStyle/>
          <a:p>
            <a:pPr marL="12700">
              <a:spcBef>
                <a:spcPts val="710"/>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spc="135" dirty="0">
                <a:solidFill>
                  <a:srgbClr val="FFFFFF"/>
                </a:solidFill>
                <a:latin typeface="Cambria"/>
                <a:cs typeface="Cambria"/>
              </a:rPr>
              <a:t>Comme</a:t>
            </a:r>
            <a:r>
              <a:rPr sz="2800" spc="65" dirty="0">
                <a:solidFill>
                  <a:srgbClr val="FFFFFF"/>
                </a:solidFill>
                <a:latin typeface="Cambria"/>
                <a:cs typeface="Cambria"/>
              </a:rPr>
              <a:t> </a:t>
            </a:r>
            <a:r>
              <a:rPr sz="2800" spc="60" dirty="0">
                <a:solidFill>
                  <a:srgbClr val="FFFFFF"/>
                </a:solidFill>
                <a:latin typeface="Cambria"/>
                <a:cs typeface="Cambria"/>
              </a:rPr>
              <a:t>nous,</a:t>
            </a:r>
            <a:r>
              <a:rPr sz="2800" spc="65" dirty="0">
                <a:solidFill>
                  <a:srgbClr val="FFFFFF"/>
                </a:solidFill>
                <a:latin typeface="Cambria"/>
                <a:cs typeface="Cambria"/>
              </a:rPr>
              <a:t> </a:t>
            </a:r>
            <a:r>
              <a:rPr sz="2800" dirty="0">
                <a:solidFill>
                  <a:srgbClr val="FFFFFF"/>
                </a:solidFill>
                <a:latin typeface="Cambria"/>
                <a:cs typeface="Cambria"/>
              </a:rPr>
              <a:t>les</a:t>
            </a:r>
            <a:r>
              <a:rPr sz="2800" spc="65" dirty="0">
                <a:solidFill>
                  <a:srgbClr val="FFFFFF"/>
                </a:solidFill>
                <a:latin typeface="Cambria"/>
                <a:cs typeface="Cambria"/>
              </a:rPr>
              <a:t> </a:t>
            </a:r>
            <a:r>
              <a:rPr sz="2800" dirty="0">
                <a:solidFill>
                  <a:srgbClr val="FFFFFF"/>
                </a:solidFill>
                <a:latin typeface="Cambria"/>
                <a:cs typeface="Cambria"/>
              </a:rPr>
              <a:t>orchidées</a:t>
            </a:r>
            <a:r>
              <a:rPr sz="2800" spc="70" dirty="0">
                <a:solidFill>
                  <a:srgbClr val="FFFFFF"/>
                </a:solidFill>
                <a:latin typeface="Cambria"/>
                <a:cs typeface="Cambria"/>
              </a:rPr>
              <a:t> </a:t>
            </a:r>
            <a:r>
              <a:rPr sz="2800" spc="50" dirty="0">
                <a:solidFill>
                  <a:srgbClr val="FFFFFF"/>
                </a:solidFill>
                <a:latin typeface="Cambria"/>
                <a:cs typeface="Cambria"/>
              </a:rPr>
              <a:t>doivent</a:t>
            </a:r>
            <a:r>
              <a:rPr sz="2800" spc="65" dirty="0">
                <a:solidFill>
                  <a:srgbClr val="FFFFFF"/>
                </a:solidFill>
                <a:latin typeface="Cambria"/>
                <a:cs typeface="Cambria"/>
              </a:rPr>
              <a:t> </a:t>
            </a:r>
            <a:r>
              <a:rPr sz="2800" dirty="0">
                <a:solidFill>
                  <a:srgbClr val="FFFFFF"/>
                </a:solidFill>
                <a:latin typeface="Cambria"/>
                <a:cs typeface="Cambria"/>
              </a:rPr>
              <a:t>être</a:t>
            </a:r>
            <a:r>
              <a:rPr sz="2800" spc="65" dirty="0">
                <a:solidFill>
                  <a:srgbClr val="FFFFFF"/>
                </a:solidFill>
                <a:latin typeface="Cambria"/>
                <a:cs typeface="Cambria"/>
              </a:rPr>
              <a:t> </a:t>
            </a:r>
            <a:r>
              <a:rPr sz="2800" spc="-10" dirty="0">
                <a:solidFill>
                  <a:srgbClr val="FFFFFF"/>
                </a:solidFill>
                <a:latin typeface="Cambria"/>
                <a:cs typeface="Cambria"/>
              </a:rPr>
              <a:t>nourries</a:t>
            </a:r>
            <a:endParaRPr sz="2800">
              <a:latin typeface="Cambria"/>
              <a:cs typeface="Cambria"/>
            </a:endParaRPr>
          </a:p>
          <a:p>
            <a:pPr marL="431800" marR="180340" indent="-419100">
              <a:lnSpc>
                <a:spcPts val="3329"/>
              </a:lnSpc>
              <a:spcBef>
                <a:spcPts val="750"/>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dirty="0">
                <a:solidFill>
                  <a:srgbClr val="FFFFFF"/>
                </a:solidFill>
                <a:latin typeface="Cambria"/>
                <a:cs typeface="Cambria"/>
              </a:rPr>
              <a:t>Utiliser</a:t>
            </a:r>
            <a:r>
              <a:rPr sz="2800" spc="180" dirty="0">
                <a:solidFill>
                  <a:srgbClr val="FFFFFF"/>
                </a:solidFill>
                <a:latin typeface="Cambria"/>
                <a:cs typeface="Cambria"/>
              </a:rPr>
              <a:t> </a:t>
            </a:r>
            <a:r>
              <a:rPr sz="2800" spc="90" dirty="0">
                <a:solidFill>
                  <a:srgbClr val="FFFFFF"/>
                </a:solidFill>
                <a:latin typeface="Cambria"/>
                <a:cs typeface="Cambria"/>
              </a:rPr>
              <a:t>un</a:t>
            </a:r>
            <a:r>
              <a:rPr sz="2800" spc="180" dirty="0">
                <a:solidFill>
                  <a:srgbClr val="FFFFFF"/>
                </a:solidFill>
                <a:latin typeface="Cambria"/>
                <a:cs typeface="Cambria"/>
              </a:rPr>
              <a:t> </a:t>
            </a:r>
            <a:r>
              <a:rPr sz="2800" dirty="0">
                <a:solidFill>
                  <a:srgbClr val="FFFFFF"/>
                </a:solidFill>
                <a:latin typeface="Cambria"/>
                <a:cs typeface="Cambria"/>
              </a:rPr>
              <a:t>engrais</a:t>
            </a:r>
            <a:r>
              <a:rPr sz="2800" spc="180" dirty="0">
                <a:solidFill>
                  <a:srgbClr val="FFFFFF"/>
                </a:solidFill>
                <a:latin typeface="Cambria"/>
                <a:cs typeface="Cambria"/>
              </a:rPr>
              <a:t> </a:t>
            </a:r>
            <a:r>
              <a:rPr sz="2800" spc="50" dirty="0">
                <a:solidFill>
                  <a:srgbClr val="FFFFFF"/>
                </a:solidFill>
                <a:latin typeface="Cambria"/>
                <a:cs typeface="Cambria"/>
              </a:rPr>
              <a:t>pour</a:t>
            </a:r>
            <a:r>
              <a:rPr sz="2800" spc="180" dirty="0">
                <a:solidFill>
                  <a:srgbClr val="FFFFFF"/>
                </a:solidFill>
                <a:latin typeface="Cambria"/>
                <a:cs typeface="Cambria"/>
              </a:rPr>
              <a:t> </a:t>
            </a:r>
            <a:r>
              <a:rPr sz="2800" dirty="0">
                <a:solidFill>
                  <a:srgbClr val="FFFFFF"/>
                </a:solidFill>
                <a:latin typeface="Cambria"/>
                <a:cs typeface="Cambria"/>
              </a:rPr>
              <a:t>orchidées</a:t>
            </a:r>
            <a:r>
              <a:rPr sz="2800" spc="185" dirty="0">
                <a:solidFill>
                  <a:srgbClr val="FFFFFF"/>
                </a:solidFill>
                <a:latin typeface="Cambria"/>
                <a:cs typeface="Cambria"/>
              </a:rPr>
              <a:t> </a:t>
            </a:r>
            <a:r>
              <a:rPr sz="2800" spc="60" dirty="0">
                <a:solidFill>
                  <a:srgbClr val="FFFFFF"/>
                </a:solidFill>
                <a:latin typeface="Cambria"/>
                <a:cs typeface="Cambria"/>
              </a:rPr>
              <a:t>de</a:t>
            </a:r>
            <a:r>
              <a:rPr sz="2800" spc="180" dirty="0">
                <a:solidFill>
                  <a:srgbClr val="FFFFFF"/>
                </a:solidFill>
                <a:latin typeface="Cambria"/>
                <a:cs typeface="Cambria"/>
              </a:rPr>
              <a:t> </a:t>
            </a:r>
            <a:r>
              <a:rPr sz="2800" spc="65" dirty="0">
                <a:solidFill>
                  <a:srgbClr val="FFFFFF"/>
                </a:solidFill>
                <a:latin typeface="Cambria"/>
                <a:cs typeface="Cambria"/>
              </a:rPr>
              <a:t>mi-</a:t>
            </a:r>
            <a:r>
              <a:rPr sz="2800" dirty="0">
                <a:solidFill>
                  <a:srgbClr val="FFFFFF"/>
                </a:solidFill>
                <a:latin typeface="Cambria"/>
                <a:cs typeface="Cambria"/>
              </a:rPr>
              <a:t>mars</a:t>
            </a:r>
            <a:r>
              <a:rPr sz="2800" spc="180" dirty="0">
                <a:solidFill>
                  <a:srgbClr val="FFFFFF"/>
                </a:solidFill>
                <a:latin typeface="Cambria"/>
                <a:cs typeface="Cambria"/>
              </a:rPr>
              <a:t> </a:t>
            </a:r>
            <a:r>
              <a:rPr sz="2800" spc="-50" dirty="0">
                <a:solidFill>
                  <a:srgbClr val="FFFFFF"/>
                </a:solidFill>
                <a:latin typeface="Cambria"/>
                <a:cs typeface="Cambria"/>
              </a:rPr>
              <a:t>à </a:t>
            </a:r>
            <a:r>
              <a:rPr sz="2800" spc="55" dirty="0">
                <a:solidFill>
                  <a:srgbClr val="FFFFFF"/>
                </a:solidFill>
                <a:latin typeface="Cambria"/>
                <a:cs typeface="Cambria"/>
              </a:rPr>
              <a:t>mi-</a:t>
            </a:r>
            <a:r>
              <a:rPr sz="2800" dirty="0">
                <a:solidFill>
                  <a:srgbClr val="FFFFFF"/>
                </a:solidFill>
                <a:latin typeface="Cambria"/>
                <a:cs typeface="Cambria"/>
              </a:rPr>
              <a:t>octobre,</a:t>
            </a:r>
            <a:r>
              <a:rPr sz="2800" spc="150" dirty="0">
                <a:solidFill>
                  <a:srgbClr val="FFFFFF"/>
                </a:solidFill>
                <a:latin typeface="Cambria"/>
                <a:cs typeface="Cambria"/>
              </a:rPr>
              <a:t> </a:t>
            </a:r>
            <a:r>
              <a:rPr sz="2800" dirty="0">
                <a:solidFill>
                  <a:srgbClr val="FFFFFF"/>
                </a:solidFill>
                <a:latin typeface="Cambria"/>
                <a:cs typeface="Cambria"/>
              </a:rPr>
              <a:t>pendant</a:t>
            </a:r>
            <a:r>
              <a:rPr sz="2800" spc="155" dirty="0">
                <a:solidFill>
                  <a:srgbClr val="FFFFFF"/>
                </a:solidFill>
                <a:latin typeface="Cambria"/>
                <a:cs typeface="Cambria"/>
              </a:rPr>
              <a:t> </a:t>
            </a:r>
            <a:r>
              <a:rPr sz="2800" dirty="0">
                <a:solidFill>
                  <a:srgbClr val="FFFFFF"/>
                </a:solidFill>
                <a:latin typeface="Cambria"/>
                <a:cs typeface="Cambria"/>
              </a:rPr>
              <a:t>la</a:t>
            </a:r>
            <a:r>
              <a:rPr sz="2800" spc="150" dirty="0">
                <a:solidFill>
                  <a:srgbClr val="FFFFFF"/>
                </a:solidFill>
                <a:latin typeface="Cambria"/>
                <a:cs typeface="Cambria"/>
              </a:rPr>
              <a:t> </a:t>
            </a:r>
            <a:r>
              <a:rPr sz="2800" dirty="0">
                <a:solidFill>
                  <a:srgbClr val="FFFFFF"/>
                </a:solidFill>
                <a:latin typeface="Cambria"/>
                <a:cs typeface="Cambria"/>
              </a:rPr>
              <a:t>croissance</a:t>
            </a:r>
            <a:r>
              <a:rPr sz="2800" spc="155" dirty="0">
                <a:solidFill>
                  <a:srgbClr val="FFFFFF"/>
                </a:solidFill>
                <a:latin typeface="Cambria"/>
                <a:cs typeface="Cambria"/>
              </a:rPr>
              <a:t> </a:t>
            </a:r>
            <a:r>
              <a:rPr sz="2800" spc="60" dirty="0">
                <a:solidFill>
                  <a:srgbClr val="FFFFFF"/>
                </a:solidFill>
                <a:latin typeface="Cambria"/>
                <a:cs typeface="Cambria"/>
              </a:rPr>
              <a:t>de</a:t>
            </a:r>
            <a:r>
              <a:rPr sz="2800" spc="150" dirty="0">
                <a:solidFill>
                  <a:srgbClr val="FFFFFF"/>
                </a:solidFill>
                <a:latin typeface="Cambria"/>
                <a:cs typeface="Cambria"/>
              </a:rPr>
              <a:t> </a:t>
            </a:r>
            <a:r>
              <a:rPr sz="2800" dirty="0">
                <a:solidFill>
                  <a:srgbClr val="FFFFFF"/>
                </a:solidFill>
                <a:latin typeface="Cambria"/>
                <a:cs typeface="Cambria"/>
              </a:rPr>
              <a:t>la</a:t>
            </a:r>
            <a:r>
              <a:rPr sz="2800" spc="155" dirty="0">
                <a:solidFill>
                  <a:srgbClr val="FFFFFF"/>
                </a:solidFill>
                <a:latin typeface="Cambria"/>
                <a:cs typeface="Cambria"/>
              </a:rPr>
              <a:t> </a:t>
            </a:r>
            <a:r>
              <a:rPr sz="2800" spc="-10" dirty="0">
                <a:solidFill>
                  <a:srgbClr val="FFFFFF"/>
                </a:solidFill>
                <a:latin typeface="Cambria"/>
                <a:cs typeface="Cambria"/>
              </a:rPr>
              <a:t>plante</a:t>
            </a:r>
            <a:endParaRPr sz="2800">
              <a:latin typeface="Cambria"/>
              <a:cs typeface="Cambria"/>
            </a:endParaRPr>
          </a:p>
          <a:p>
            <a:pPr marL="431800" marR="266065" indent="-419100">
              <a:lnSpc>
                <a:spcPts val="3329"/>
              </a:lnSpc>
              <a:spcBef>
                <a:spcPts val="740"/>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dirty="0">
                <a:solidFill>
                  <a:srgbClr val="FFFFFF"/>
                </a:solidFill>
                <a:latin typeface="Cambria"/>
                <a:cs typeface="Cambria"/>
              </a:rPr>
              <a:t>Fertiliser</a:t>
            </a:r>
            <a:r>
              <a:rPr sz="2800" spc="185" dirty="0">
                <a:solidFill>
                  <a:srgbClr val="FFFFFF"/>
                </a:solidFill>
                <a:latin typeface="Cambria"/>
                <a:cs typeface="Cambria"/>
              </a:rPr>
              <a:t> </a:t>
            </a:r>
            <a:r>
              <a:rPr sz="2800" dirty="0">
                <a:solidFill>
                  <a:srgbClr val="FFFFFF"/>
                </a:solidFill>
                <a:latin typeface="Cambria"/>
                <a:cs typeface="Cambria"/>
              </a:rPr>
              <a:t>à</a:t>
            </a:r>
            <a:r>
              <a:rPr sz="2800" spc="190" dirty="0">
                <a:solidFill>
                  <a:srgbClr val="FFFFFF"/>
                </a:solidFill>
                <a:latin typeface="Cambria"/>
                <a:cs typeface="Cambria"/>
              </a:rPr>
              <a:t> </a:t>
            </a:r>
            <a:r>
              <a:rPr sz="2800" dirty="0">
                <a:solidFill>
                  <a:srgbClr val="FFFFFF"/>
                </a:solidFill>
                <a:latin typeface="Cambria"/>
                <a:cs typeface="Cambria"/>
              </a:rPr>
              <a:t>chaque</a:t>
            </a:r>
            <a:r>
              <a:rPr sz="2800" spc="185" dirty="0">
                <a:solidFill>
                  <a:srgbClr val="FFFFFF"/>
                </a:solidFill>
                <a:latin typeface="Cambria"/>
                <a:cs typeface="Cambria"/>
              </a:rPr>
              <a:t> </a:t>
            </a:r>
            <a:r>
              <a:rPr sz="2800" dirty="0">
                <a:solidFill>
                  <a:srgbClr val="FFFFFF"/>
                </a:solidFill>
                <a:latin typeface="Cambria"/>
                <a:cs typeface="Cambria"/>
              </a:rPr>
              <a:t>arrosage,</a:t>
            </a:r>
            <a:r>
              <a:rPr sz="2800" spc="190" dirty="0">
                <a:solidFill>
                  <a:srgbClr val="FFFFFF"/>
                </a:solidFill>
                <a:latin typeface="Cambria"/>
                <a:cs typeface="Cambria"/>
              </a:rPr>
              <a:t> </a:t>
            </a:r>
            <a:r>
              <a:rPr sz="2800" dirty="0">
                <a:solidFill>
                  <a:srgbClr val="FFFFFF"/>
                </a:solidFill>
                <a:latin typeface="Cambria"/>
                <a:cs typeface="Cambria"/>
              </a:rPr>
              <a:t>en</a:t>
            </a:r>
            <a:r>
              <a:rPr sz="2800" spc="190" dirty="0">
                <a:solidFill>
                  <a:srgbClr val="FFFFFF"/>
                </a:solidFill>
                <a:latin typeface="Cambria"/>
                <a:cs typeface="Cambria"/>
              </a:rPr>
              <a:t> </a:t>
            </a:r>
            <a:r>
              <a:rPr sz="2800" dirty="0">
                <a:solidFill>
                  <a:srgbClr val="FFFFFF"/>
                </a:solidFill>
                <a:latin typeface="Cambria"/>
                <a:cs typeface="Cambria"/>
              </a:rPr>
              <a:t>divisant</a:t>
            </a:r>
            <a:r>
              <a:rPr sz="2800" spc="185" dirty="0">
                <a:solidFill>
                  <a:srgbClr val="FFFFFF"/>
                </a:solidFill>
                <a:latin typeface="Cambria"/>
                <a:cs typeface="Cambria"/>
              </a:rPr>
              <a:t> </a:t>
            </a:r>
            <a:r>
              <a:rPr sz="2800" dirty="0">
                <a:solidFill>
                  <a:srgbClr val="FFFFFF"/>
                </a:solidFill>
                <a:latin typeface="Cambria"/>
                <a:cs typeface="Cambria"/>
              </a:rPr>
              <a:t>la</a:t>
            </a:r>
            <a:r>
              <a:rPr sz="2800" spc="190" dirty="0">
                <a:solidFill>
                  <a:srgbClr val="FFFFFF"/>
                </a:solidFill>
                <a:latin typeface="Cambria"/>
                <a:cs typeface="Cambria"/>
              </a:rPr>
              <a:t> </a:t>
            </a:r>
            <a:r>
              <a:rPr sz="2800" spc="-20" dirty="0">
                <a:solidFill>
                  <a:srgbClr val="FFFFFF"/>
                </a:solidFill>
                <a:latin typeface="Cambria"/>
                <a:cs typeface="Cambria"/>
              </a:rPr>
              <a:t>dose </a:t>
            </a:r>
            <a:r>
              <a:rPr sz="2800" dirty="0">
                <a:solidFill>
                  <a:srgbClr val="FFFFFF"/>
                </a:solidFill>
                <a:latin typeface="Cambria"/>
                <a:cs typeface="Cambria"/>
              </a:rPr>
              <a:t>prescrite</a:t>
            </a:r>
            <a:r>
              <a:rPr sz="2800" spc="35" dirty="0">
                <a:solidFill>
                  <a:srgbClr val="FFFFFF"/>
                </a:solidFill>
                <a:latin typeface="Cambria"/>
                <a:cs typeface="Cambria"/>
              </a:rPr>
              <a:t> </a:t>
            </a:r>
            <a:r>
              <a:rPr sz="2800" dirty="0">
                <a:solidFill>
                  <a:srgbClr val="FFFFFF"/>
                </a:solidFill>
                <a:latin typeface="Cambria"/>
                <a:cs typeface="Cambria"/>
              </a:rPr>
              <a:t>par</a:t>
            </a:r>
            <a:r>
              <a:rPr sz="2800" spc="40" dirty="0">
                <a:solidFill>
                  <a:srgbClr val="FFFFFF"/>
                </a:solidFill>
                <a:latin typeface="Cambria"/>
                <a:cs typeface="Cambria"/>
              </a:rPr>
              <a:t> </a:t>
            </a:r>
            <a:r>
              <a:rPr sz="2800" spc="-50" dirty="0">
                <a:solidFill>
                  <a:srgbClr val="FFFFFF"/>
                </a:solidFill>
                <a:latin typeface="Cambria"/>
                <a:cs typeface="Cambria"/>
              </a:rPr>
              <a:t>4</a:t>
            </a:r>
            <a:endParaRPr sz="2800">
              <a:latin typeface="Cambria"/>
              <a:cs typeface="Cambria"/>
            </a:endParaRPr>
          </a:p>
          <a:p>
            <a:pPr marL="431800" marR="186690" indent="-419100">
              <a:lnSpc>
                <a:spcPct val="100099"/>
              </a:lnSpc>
              <a:spcBef>
                <a:spcPts val="600"/>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spc="125" dirty="0">
                <a:solidFill>
                  <a:srgbClr val="FFFFFF"/>
                </a:solidFill>
                <a:latin typeface="Cambria"/>
                <a:cs typeface="Cambria"/>
              </a:rPr>
              <a:t>Une</a:t>
            </a:r>
            <a:r>
              <a:rPr sz="2800" spc="114" dirty="0">
                <a:solidFill>
                  <a:srgbClr val="FFFFFF"/>
                </a:solidFill>
                <a:latin typeface="Cambria"/>
                <a:cs typeface="Cambria"/>
              </a:rPr>
              <a:t> </a:t>
            </a:r>
            <a:r>
              <a:rPr sz="2800" dirty="0">
                <a:solidFill>
                  <a:srgbClr val="FFFFFF"/>
                </a:solidFill>
                <a:latin typeface="Cambria"/>
                <a:cs typeface="Cambria"/>
              </a:rPr>
              <a:t>fois</a:t>
            </a:r>
            <a:r>
              <a:rPr sz="2800" spc="120" dirty="0">
                <a:solidFill>
                  <a:srgbClr val="FFFFFF"/>
                </a:solidFill>
                <a:latin typeface="Cambria"/>
                <a:cs typeface="Cambria"/>
              </a:rPr>
              <a:t> </a:t>
            </a:r>
            <a:r>
              <a:rPr sz="2800" dirty="0">
                <a:solidFill>
                  <a:srgbClr val="FFFFFF"/>
                </a:solidFill>
                <a:latin typeface="Cambria"/>
                <a:cs typeface="Cambria"/>
              </a:rPr>
              <a:t>par</a:t>
            </a:r>
            <a:r>
              <a:rPr sz="2800" spc="120" dirty="0">
                <a:solidFill>
                  <a:srgbClr val="FFFFFF"/>
                </a:solidFill>
                <a:latin typeface="Cambria"/>
                <a:cs typeface="Cambria"/>
              </a:rPr>
              <a:t> </a:t>
            </a:r>
            <a:r>
              <a:rPr sz="2800" spc="60" dirty="0">
                <a:solidFill>
                  <a:srgbClr val="FFFFFF"/>
                </a:solidFill>
                <a:latin typeface="Cambria"/>
                <a:cs typeface="Cambria"/>
              </a:rPr>
              <a:t>mois,</a:t>
            </a:r>
            <a:r>
              <a:rPr sz="2800" spc="120" dirty="0">
                <a:solidFill>
                  <a:srgbClr val="FFFFFF"/>
                </a:solidFill>
                <a:latin typeface="Cambria"/>
                <a:cs typeface="Cambria"/>
              </a:rPr>
              <a:t> </a:t>
            </a:r>
            <a:r>
              <a:rPr sz="2800" dirty="0">
                <a:solidFill>
                  <a:srgbClr val="FFFFFF"/>
                </a:solidFill>
                <a:latin typeface="Cambria"/>
                <a:cs typeface="Cambria"/>
              </a:rPr>
              <a:t>rincer</a:t>
            </a:r>
            <a:r>
              <a:rPr sz="2800" spc="120" dirty="0">
                <a:solidFill>
                  <a:srgbClr val="FFFFFF"/>
                </a:solidFill>
                <a:latin typeface="Cambria"/>
                <a:cs typeface="Cambria"/>
              </a:rPr>
              <a:t> </a:t>
            </a:r>
            <a:r>
              <a:rPr sz="2800" spc="50" dirty="0">
                <a:solidFill>
                  <a:srgbClr val="FFFFFF"/>
                </a:solidFill>
                <a:latin typeface="Cambria"/>
                <a:cs typeface="Cambria"/>
              </a:rPr>
              <a:t>abondamment</a:t>
            </a:r>
            <a:r>
              <a:rPr sz="2800" spc="120" dirty="0">
                <a:solidFill>
                  <a:srgbClr val="FFFFFF"/>
                </a:solidFill>
                <a:latin typeface="Cambria"/>
                <a:cs typeface="Cambria"/>
              </a:rPr>
              <a:t> </a:t>
            </a:r>
            <a:r>
              <a:rPr sz="2800" dirty="0">
                <a:solidFill>
                  <a:srgbClr val="FFFFFF"/>
                </a:solidFill>
                <a:latin typeface="Cambria"/>
                <a:cs typeface="Cambria"/>
              </a:rPr>
              <a:t>le</a:t>
            </a:r>
            <a:r>
              <a:rPr sz="2800" spc="120" dirty="0">
                <a:solidFill>
                  <a:srgbClr val="FFFFFF"/>
                </a:solidFill>
                <a:latin typeface="Cambria"/>
                <a:cs typeface="Cambria"/>
              </a:rPr>
              <a:t> </a:t>
            </a:r>
            <a:r>
              <a:rPr sz="2800" dirty="0">
                <a:solidFill>
                  <a:srgbClr val="FFFFFF"/>
                </a:solidFill>
                <a:latin typeface="Cambria"/>
                <a:cs typeface="Cambria"/>
              </a:rPr>
              <a:t>pot</a:t>
            </a:r>
            <a:r>
              <a:rPr sz="2800" spc="120" dirty="0">
                <a:solidFill>
                  <a:srgbClr val="FFFFFF"/>
                </a:solidFill>
                <a:latin typeface="Cambria"/>
                <a:cs typeface="Cambria"/>
              </a:rPr>
              <a:t> </a:t>
            </a:r>
            <a:r>
              <a:rPr sz="2800" spc="-50" dirty="0">
                <a:solidFill>
                  <a:srgbClr val="FFFFFF"/>
                </a:solidFill>
                <a:latin typeface="Cambria"/>
                <a:cs typeface="Cambria"/>
              </a:rPr>
              <a:t>à </a:t>
            </a:r>
            <a:r>
              <a:rPr sz="2800" spc="60" dirty="0">
                <a:solidFill>
                  <a:srgbClr val="FFFFFF"/>
                </a:solidFill>
                <a:latin typeface="Cambria"/>
                <a:cs typeface="Cambria"/>
              </a:rPr>
              <a:t>l’eau</a:t>
            </a:r>
            <a:r>
              <a:rPr sz="2800" spc="100" dirty="0">
                <a:solidFill>
                  <a:srgbClr val="FFFFFF"/>
                </a:solidFill>
                <a:latin typeface="Cambria"/>
                <a:cs typeface="Cambria"/>
              </a:rPr>
              <a:t> </a:t>
            </a:r>
            <a:r>
              <a:rPr sz="2800" dirty="0">
                <a:solidFill>
                  <a:srgbClr val="FFFFFF"/>
                </a:solidFill>
                <a:latin typeface="Cambria"/>
                <a:cs typeface="Cambria"/>
              </a:rPr>
              <a:t>claire</a:t>
            </a:r>
            <a:r>
              <a:rPr sz="2800" spc="100" dirty="0">
                <a:solidFill>
                  <a:srgbClr val="FFFFFF"/>
                </a:solidFill>
                <a:latin typeface="Cambria"/>
                <a:cs typeface="Cambria"/>
              </a:rPr>
              <a:t> </a:t>
            </a:r>
            <a:r>
              <a:rPr sz="2800" spc="50" dirty="0">
                <a:solidFill>
                  <a:srgbClr val="FFFFFF"/>
                </a:solidFill>
                <a:latin typeface="Cambria"/>
                <a:cs typeface="Cambria"/>
              </a:rPr>
              <a:t>pour</a:t>
            </a:r>
            <a:r>
              <a:rPr sz="2800" spc="100" dirty="0">
                <a:solidFill>
                  <a:srgbClr val="FFFFFF"/>
                </a:solidFill>
                <a:latin typeface="Cambria"/>
                <a:cs typeface="Cambria"/>
              </a:rPr>
              <a:t> </a:t>
            </a:r>
            <a:r>
              <a:rPr sz="2800" dirty="0">
                <a:solidFill>
                  <a:srgbClr val="FFFFFF"/>
                </a:solidFill>
                <a:latin typeface="Cambria"/>
                <a:cs typeface="Cambria"/>
              </a:rPr>
              <a:t>éliminer</a:t>
            </a:r>
            <a:r>
              <a:rPr sz="2800" spc="105" dirty="0">
                <a:solidFill>
                  <a:srgbClr val="FFFFFF"/>
                </a:solidFill>
                <a:latin typeface="Cambria"/>
                <a:cs typeface="Cambria"/>
              </a:rPr>
              <a:t> </a:t>
            </a:r>
            <a:r>
              <a:rPr sz="2800" dirty="0">
                <a:solidFill>
                  <a:srgbClr val="FFFFFF"/>
                </a:solidFill>
                <a:latin typeface="Cambria"/>
                <a:cs typeface="Cambria"/>
              </a:rPr>
              <a:t>les</a:t>
            </a:r>
            <a:r>
              <a:rPr sz="2800" spc="100" dirty="0">
                <a:solidFill>
                  <a:srgbClr val="FFFFFF"/>
                </a:solidFill>
                <a:latin typeface="Cambria"/>
                <a:cs typeface="Cambria"/>
              </a:rPr>
              <a:t> </a:t>
            </a:r>
            <a:r>
              <a:rPr sz="2800" dirty="0">
                <a:solidFill>
                  <a:srgbClr val="FFFFFF"/>
                </a:solidFill>
                <a:latin typeface="Cambria"/>
                <a:cs typeface="Cambria"/>
              </a:rPr>
              <a:t>sels</a:t>
            </a:r>
            <a:r>
              <a:rPr sz="2800" spc="100" dirty="0">
                <a:solidFill>
                  <a:srgbClr val="FFFFFF"/>
                </a:solidFill>
                <a:latin typeface="Cambria"/>
                <a:cs typeface="Cambria"/>
              </a:rPr>
              <a:t> </a:t>
            </a:r>
            <a:r>
              <a:rPr sz="2800" spc="45" dirty="0">
                <a:solidFill>
                  <a:srgbClr val="FFFFFF"/>
                </a:solidFill>
                <a:latin typeface="Cambria"/>
                <a:cs typeface="Cambria"/>
              </a:rPr>
              <a:t>minéraux</a:t>
            </a:r>
            <a:r>
              <a:rPr sz="2800" spc="100" dirty="0">
                <a:solidFill>
                  <a:srgbClr val="FFFFFF"/>
                </a:solidFill>
                <a:latin typeface="Cambria"/>
                <a:cs typeface="Cambria"/>
              </a:rPr>
              <a:t> </a:t>
            </a:r>
            <a:r>
              <a:rPr sz="2800" spc="30" dirty="0">
                <a:solidFill>
                  <a:srgbClr val="FFFFFF"/>
                </a:solidFill>
                <a:latin typeface="Cambria"/>
                <a:cs typeface="Cambria"/>
              </a:rPr>
              <a:t>qui </a:t>
            </a:r>
            <a:r>
              <a:rPr sz="2800" dirty="0">
                <a:solidFill>
                  <a:srgbClr val="FFFFFF"/>
                </a:solidFill>
                <a:latin typeface="Cambria"/>
                <a:cs typeface="Cambria"/>
              </a:rPr>
              <a:t>se</a:t>
            </a:r>
            <a:r>
              <a:rPr sz="2800" spc="165" dirty="0">
                <a:solidFill>
                  <a:srgbClr val="FFFFFF"/>
                </a:solidFill>
                <a:latin typeface="Cambria"/>
                <a:cs typeface="Cambria"/>
              </a:rPr>
              <a:t> </a:t>
            </a:r>
            <a:r>
              <a:rPr sz="2800" dirty="0">
                <a:solidFill>
                  <a:srgbClr val="FFFFFF"/>
                </a:solidFill>
                <a:latin typeface="Cambria"/>
                <a:cs typeface="Cambria"/>
              </a:rPr>
              <a:t>sont</a:t>
            </a:r>
            <a:r>
              <a:rPr sz="2800" spc="170" dirty="0">
                <a:solidFill>
                  <a:srgbClr val="FFFFFF"/>
                </a:solidFill>
                <a:latin typeface="Cambria"/>
                <a:cs typeface="Cambria"/>
              </a:rPr>
              <a:t> </a:t>
            </a:r>
            <a:r>
              <a:rPr sz="2800" dirty="0">
                <a:solidFill>
                  <a:srgbClr val="FFFFFF"/>
                </a:solidFill>
                <a:latin typeface="Cambria"/>
                <a:cs typeface="Cambria"/>
              </a:rPr>
              <a:t>accumulés</a:t>
            </a:r>
            <a:r>
              <a:rPr sz="2800" spc="170" dirty="0">
                <a:solidFill>
                  <a:srgbClr val="FFFFFF"/>
                </a:solidFill>
                <a:latin typeface="Cambria"/>
                <a:cs typeface="Cambria"/>
              </a:rPr>
              <a:t> </a:t>
            </a:r>
            <a:r>
              <a:rPr sz="2800" dirty="0">
                <a:solidFill>
                  <a:srgbClr val="FFFFFF"/>
                </a:solidFill>
                <a:latin typeface="Cambria"/>
                <a:cs typeface="Cambria"/>
              </a:rPr>
              <a:t>sur</a:t>
            </a:r>
            <a:r>
              <a:rPr sz="2800" spc="170" dirty="0">
                <a:solidFill>
                  <a:srgbClr val="FFFFFF"/>
                </a:solidFill>
                <a:latin typeface="Cambria"/>
                <a:cs typeface="Cambria"/>
              </a:rPr>
              <a:t> </a:t>
            </a:r>
            <a:r>
              <a:rPr sz="2800" dirty="0">
                <a:solidFill>
                  <a:srgbClr val="FFFFFF"/>
                </a:solidFill>
                <a:latin typeface="Cambria"/>
                <a:cs typeface="Cambria"/>
              </a:rPr>
              <a:t>les</a:t>
            </a:r>
            <a:r>
              <a:rPr sz="2800" spc="170" dirty="0">
                <a:solidFill>
                  <a:srgbClr val="FFFFFF"/>
                </a:solidFill>
                <a:latin typeface="Cambria"/>
                <a:cs typeface="Cambria"/>
              </a:rPr>
              <a:t> </a:t>
            </a:r>
            <a:r>
              <a:rPr sz="2800" spc="-10" dirty="0">
                <a:solidFill>
                  <a:srgbClr val="FFFFFF"/>
                </a:solidFill>
                <a:latin typeface="Cambria"/>
                <a:cs typeface="Cambria"/>
              </a:rPr>
              <a:t>racines</a:t>
            </a:r>
            <a:endParaRPr sz="2800">
              <a:latin typeface="Cambria"/>
              <a:cs typeface="Cambri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4145"/>
            <a:ext cx="7478231" cy="8028101"/>
          </a:xfrm>
          <a:prstGeom prst="rect">
            <a:avLst/>
          </a:prstGeom>
        </p:spPr>
      </p:pic>
      <p:pic>
        <p:nvPicPr>
          <p:cNvPr id="2" name="object 2"/>
          <p:cNvPicPr/>
          <p:nvPr/>
        </p:nvPicPr>
        <p:blipFill>
          <a:blip r:embed="rId3" cstate="print"/>
          <a:stretch>
            <a:fillRect/>
          </a:stretch>
        </p:blipFill>
        <p:spPr>
          <a:xfrm>
            <a:off x="4059382" y="465514"/>
            <a:ext cx="4177145" cy="885305"/>
          </a:xfrm>
          <a:prstGeom prst="rect">
            <a:avLst/>
          </a:prstGeom>
        </p:spPr>
      </p:pic>
      <p:grpSp>
        <p:nvGrpSpPr>
          <p:cNvPr id="3" name="object 3"/>
          <p:cNvGrpSpPr/>
          <p:nvPr/>
        </p:nvGrpSpPr>
        <p:grpSpPr>
          <a:xfrm>
            <a:off x="2164081" y="1608513"/>
            <a:ext cx="7930515" cy="4314825"/>
            <a:chOff x="640080" y="1608512"/>
            <a:chExt cx="7930515" cy="4314825"/>
          </a:xfrm>
        </p:grpSpPr>
        <p:pic>
          <p:nvPicPr>
            <p:cNvPr id="4" name="object 4"/>
            <p:cNvPicPr/>
            <p:nvPr/>
          </p:nvPicPr>
          <p:blipFill>
            <a:blip r:embed="rId4" cstate="print"/>
            <a:stretch>
              <a:fillRect/>
            </a:stretch>
          </p:blipFill>
          <p:spPr>
            <a:xfrm>
              <a:off x="640080" y="1608512"/>
              <a:ext cx="7917872" cy="565265"/>
            </a:xfrm>
            <a:prstGeom prst="rect">
              <a:avLst/>
            </a:prstGeom>
          </p:spPr>
        </p:pic>
        <p:pic>
          <p:nvPicPr>
            <p:cNvPr id="5" name="object 5"/>
            <p:cNvPicPr/>
            <p:nvPr/>
          </p:nvPicPr>
          <p:blipFill>
            <a:blip r:embed="rId5" cstate="print"/>
            <a:stretch>
              <a:fillRect/>
            </a:stretch>
          </p:blipFill>
          <p:spPr>
            <a:xfrm>
              <a:off x="1055716" y="2028305"/>
              <a:ext cx="6217920" cy="565265"/>
            </a:xfrm>
            <a:prstGeom prst="rect">
              <a:avLst/>
            </a:prstGeom>
          </p:spPr>
        </p:pic>
        <p:pic>
          <p:nvPicPr>
            <p:cNvPr id="6" name="object 6"/>
            <p:cNvPicPr/>
            <p:nvPr/>
          </p:nvPicPr>
          <p:blipFill>
            <a:blip r:embed="rId6" cstate="print"/>
            <a:stretch>
              <a:fillRect/>
            </a:stretch>
          </p:blipFill>
          <p:spPr>
            <a:xfrm>
              <a:off x="640080" y="2460566"/>
              <a:ext cx="7930341" cy="640079"/>
            </a:xfrm>
            <a:prstGeom prst="rect">
              <a:avLst/>
            </a:prstGeom>
          </p:spPr>
        </p:pic>
        <p:pic>
          <p:nvPicPr>
            <p:cNvPr id="7" name="object 7"/>
            <p:cNvPicPr/>
            <p:nvPr/>
          </p:nvPicPr>
          <p:blipFill>
            <a:blip r:embed="rId7" cstate="print"/>
            <a:stretch>
              <a:fillRect/>
            </a:stretch>
          </p:blipFill>
          <p:spPr>
            <a:xfrm>
              <a:off x="1055716" y="2967643"/>
              <a:ext cx="3744883" cy="565265"/>
            </a:xfrm>
            <a:prstGeom prst="rect">
              <a:avLst/>
            </a:prstGeom>
          </p:spPr>
        </p:pic>
        <p:pic>
          <p:nvPicPr>
            <p:cNvPr id="8" name="object 8"/>
            <p:cNvPicPr/>
            <p:nvPr/>
          </p:nvPicPr>
          <p:blipFill>
            <a:blip r:embed="rId8" cstate="print"/>
            <a:stretch>
              <a:fillRect/>
            </a:stretch>
          </p:blipFill>
          <p:spPr>
            <a:xfrm>
              <a:off x="640080" y="3399905"/>
              <a:ext cx="6687588" cy="640079"/>
            </a:xfrm>
            <a:prstGeom prst="rect">
              <a:avLst/>
            </a:prstGeom>
          </p:spPr>
        </p:pic>
        <p:pic>
          <p:nvPicPr>
            <p:cNvPr id="9" name="object 9"/>
            <p:cNvPicPr/>
            <p:nvPr/>
          </p:nvPicPr>
          <p:blipFill>
            <a:blip r:embed="rId9" cstate="print"/>
            <a:stretch>
              <a:fillRect/>
            </a:stretch>
          </p:blipFill>
          <p:spPr>
            <a:xfrm>
              <a:off x="640080" y="3906981"/>
              <a:ext cx="7319356" cy="644236"/>
            </a:xfrm>
            <a:prstGeom prst="rect">
              <a:avLst/>
            </a:prstGeom>
          </p:spPr>
        </p:pic>
        <p:pic>
          <p:nvPicPr>
            <p:cNvPr id="10" name="object 10"/>
            <p:cNvPicPr/>
            <p:nvPr/>
          </p:nvPicPr>
          <p:blipFill>
            <a:blip r:embed="rId10" cstate="print"/>
            <a:stretch>
              <a:fillRect/>
            </a:stretch>
          </p:blipFill>
          <p:spPr>
            <a:xfrm>
              <a:off x="1055716" y="4414058"/>
              <a:ext cx="5877097" cy="569421"/>
            </a:xfrm>
            <a:prstGeom prst="rect">
              <a:avLst/>
            </a:prstGeom>
          </p:spPr>
        </p:pic>
        <p:pic>
          <p:nvPicPr>
            <p:cNvPr id="11" name="object 11"/>
            <p:cNvPicPr/>
            <p:nvPr/>
          </p:nvPicPr>
          <p:blipFill>
            <a:blip r:embed="rId11" cstate="print"/>
            <a:stretch>
              <a:fillRect/>
            </a:stretch>
          </p:blipFill>
          <p:spPr>
            <a:xfrm>
              <a:off x="640080" y="4846320"/>
              <a:ext cx="7040880" cy="644236"/>
            </a:xfrm>
            <a:prstGeom prst="rect">
              <a:avLst/>
            </a:prstGeom>
          </p:spPr>
        </p:pic>
        <p:pic>
          <p:nvPicPr>
            <p:cNvPr id="12" name="object 12"/>
            <p:cNvPicPr/>
            <p:nvPr/>
          </p:nvPicPr>
          <p:blipFill>
            <a:blip r:embed="rId12" cstate="print"/>
            <a:stretch>
              <a:fillRect/>
            </a:stretch>
          </p:blipFill>
          <p:spPr>
            <a:xfrm>
              <a:off x="1055716" y="5353396"/>
              <a:ext cx="4185457" cy="569421"/>
            </a:xfrm>
            <a:prstGeom prst="rect">
              <a:avLst/>
            </a:prstGeom>
          </p:spPr>
        </p:pic>
      </p:grpSp>
      <p:sp>
        <p:nvSpPr>
          <p:cNvPr id="13" name="object 13"/>
          <p:cNvSpPr txBox="1"/>
          <p:nvPr/>
        </p:nvSpPr>
        <p:spPr>
          <a:xfrm>
            <a:off x="2186939" y="1633220"/>
            <a:ext cx="7856220" cy="4198620"/>
          </a:xfrm>
          <a:prstGeom prst="rect">
            <a:avLst/>
          </a:prstGeom>
        </p:spPr>
        <p:txBody>
          <a:bodyPr vert="horz" wrap="square" lIns="0" tIns="33020" rIns="0" bIns="0" rtlCol="0">
            <a:spAutoFit/>
          </a:bodyPr>
          <a:lstStyle/>
          <a:p>
            <a:pPr marL="431800" marR="10160" indent="-419100">
              <a:lnSpc>
                <a:spcPts val="3300"/>
              </a:lnSpc>
              <a:spcBef>
                <a:spcPts val="260"/>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spc="135" dirty="0">
                <a:solidFill>
                  <a:srgbClr val="FFFFFF"/>
                </a:solidFill>
                <a:latin typeface="Cambria"/>
                <a:cs typeface="Cambria"/>
              </a:rPr>
              <a:t>Comme</a:t>
            </a:r>
            <a:r>
              <a:rPr sz="2800" spc="120" dirty="0">
                <a:solidFill>
                  <a:srgbClr val="FFFFFF"/>
                </a:solidFill>
                <a:latin typeface="Cambria"/>
                <a:cs typeface="Cambria"/>
              </a:rPr>
              <a:t> </a:t>
            </a:r>
            <a:r>
              <a:rPr sz="2800" spc="55" dirty="0">
                <a:solidFill>
                  <a:srgbClr val="FFFFFF"/>
                </a:solidFill>
                <a:latin typeface="Cambria"/>
                <a:cs typeface="Cambria"/>
              </a:rPr>
              <a:t>dans</a:t>
            </a:r>
            <a:r>
              <a:rPr sz="2800" spc="125" dirty="0">
                <a:solidFill>
                  <a:srgbClr val="FFFFFF"/>
                </a:solidFill>
                <a:latin typeface="Cambria"/>
                <a:cs typeface="Cambria"/>
              </a:rPr>
              <a:t> </a:t>
            </a:r>
            <a:r>
              <a:rPr sz="2800" dirty="0">
                <a:solidFill>
                  <a:srgbClr val="FFFFFF"/>
                </a:solidFill>
                <a:latin typeface="Cambria"/>
                <a:cs typeface="Cambria"/>
              </a:rPr>
              <a:t>la</a:t>
            </a:r>
            <a:r>
              <a:rPr sz="2800" spc="120" dirty="0">
                <a:solidFill>
                  <a:srgbClr val="FFFFFF"/>
                </a:solidFill>
                <a:latin typeface="Cambria"/>
                <a:cs typeface="Cambria"/>
              </a:rPr>
              <a:t> </a:t>
            </a:r>
            <a:r>
              <a:rPr sz="2800" dirty="0">
                <a:solidFill>
                  <a:srgbClr val="FFFFFF"/>
                </a:solidFill>
                <a:latin typeface="Cambria"/>
                <a:cs typeface="Cambria"/>
              </a:rPr>
              <a:t>nature,</a:t>
            </a:r>
            <a:r>
              <a:rPr sz="2800" spc="125" dirty="0">
                <a:solidFill>
                  <a:srgbClr val="FFFFFF"/>
                </a:solidFill>
                <a:latin typeface="Cambria"/>
                <a:cs typeface="Cambria"/>
              </a:rPr>
              <a:t> </a:t>
            </a:r>
            <a:r>
              <a:rPr sz="2800" dirty="0">
                <a:solidFill>
                  <a:srgbClr val="FFFFFF"/>
                </a:solidFill>
                <a:latin typeface="Cambria"/>
                <a:cs typeface="Cambria"/>
              </a:rPr>
              <a:t>on</a:t>
            </a:r>
            <a:r>
              <a:rPr sz="2800" spc="120" dirty="0">
                <a:solidFill>
                  <a:srgbClr val="FFFFFF"/>
                </a:solidFill>
                <a:latin typeface="Cambria"/>
                <a:cs typeface="Cambria"/>
              </a:rPr>
              <a:t> </a:t>
            </a:r>
            <a:r>
              <a:rPr sz="2800" dirty="0">
                <a:solidFill>
                  <a:srgbClr val="FFFFFF"/>
                </a:solidFill>
                <a:latin typeface="Cambria"/>
                <a:cs typeface="Cambria"/>
              </a:rPr>
              <a:t>essaiera</a:t>
            </a:r>
            <a:r>
              <a:rPr sz="2800" spc="125" dirty="0">
                <a:solidFill>
                  <a:srgbClr val="FFFFFF"/>
                </a:solidFill>
                <a:latin typeface="Cambria"/>
                <a:cs typeface="Cambria"/>
              </a:rPr>
              <a:t> </a:t>
            </a:r>
            <a:r>
              <a:rPr sz="2800" spc="-10" dirty="0">
                <a:solidFill>
                  <a:srgbClr val="FFFFFF"/>
                </a:solidFill>
                <a:latin typeface="Cambria"/>
                <a:cs typeface="Cambria"/>
              </a:rPr>
              <a:t>d’entretenir </a:t>
            </a:r>
            <a:r>
              <a:rPr sz="2800" spc="90" dirty="0">
                <a:solidFill>
                  <a:srgbClr val="FFFFFF"/>
                </a:solidFill>
                <a:latin typeface="Cambria"/>
                <a:cs typeface="Cambria"/>
              </a:rPr>
              <a:t>un</a:t>
            </a:r>
            <a:r>
              <a:rPr sz="2800" spc="135" dirty="0">
                <a:solidFill>
                  <a:srgbClr val="FFFFFF"/>
                </a:solidFill>
                <a:latin typeface="Cambria"/>
                <a:cs typeface="Cambria"/>
              </a:rPr>
              <a:t> </a:t>
            </a:r>
            <a:r>
              <a:rPr sz="2800" spc="70" dirty="0">
                <a:solidFill>
                  <a:srgbClr val="FFFFFF"/>
                </a:solidFill>
                <a:latin typeface="Cambria"/>
                <a:cs typeface="Cambria"/>
              </a:rPr>
              <a:t>peu</a:t>
            </a:r>
            <a:r>
              <a:rPr sz="2800" spc="135" dirty="0">
                <a:solidFill>
                  <a:srgbClr val="FFFFFF"/>
                </a:solidFill>
                <a:latin typeface="Cambria"/>
                <a:cs typeface="Cambria"/>
              </a:rPr>
              <a:t> </a:t>
            </a:r>
            <a:r>
              <a:rPr sz="2800" spc="75" dirty="0">
                <a:solidFill>
                  <a:srgbClr val="FFFFFF"/>
                </a:solidFill>
                <a:latin typeface="Cambria"/>
                <a:cs typeface="Cambria"/>
              </a:rPr>
              <a:t>d’humidité</a:t>
            </a:r>
            <a:r>
              <a:rPr sz="2800" spc="135" dirty="0">
                <a:solidFill>
                  <a:srgbClr val="FFFFFF"/>
                </a:solidFill>
                <a:latin typeface="Cambria"/>
                <a:cs typeface="Cambria"/>
              </a:rPr>
              <a:t> </a:t>
            </a:r>
            <a:r>
              <a:rPr sz="2800" dirty="0">
                <a:solidFill>
                  <a:srgbClr val="FFFFFF"/>
                </a:solidFill>
                <a:latin typeface="Cambria"/>
                <a:cs typeface="Cambria"/>
              </a:rPr>
              <a:t>autour</a:t>
            </a:r>
            <a:r>
              <a:rPr sz="2800" spc="135" dirty="0">
                <a:solidFill>
                  <a:srgbClr val="FFFFFF"/>
                </a:solidFill>
                <a:latin typeface="Cambria"/>
                <a:cs typeface="Cambria"/>
              </a:rPr>
              <a:t> </a:t>
            </a:r>
            <a:r>
              <a:rPr sz="2800" spc="60" dirty="0">
                <a:solidFill>
                  <a:srgbClr val="FFFFFF"/>
                </a:solidFill>
                <a:latin typeface="Cambria"/>
                <a:cs typeface="Cambria"/>
              </a:rPr>
              <a:t>de</a:t>
            </a:r>
            <a:r>
              <a:rPr sz="2800" spc="135" dirty="0">
                <a:solidFill>
                  <a:srgbClr val="FFFFFF"/>
                </a:solidFill>
                <a:latin typeface="Cambria"/>
                <a:cs typeface="Cambria"/>
              </a:rPr>
              <a:t> </a:t>
            </a:r>
            <a:r>
              <a:rPr sz="2800" dirty="0">
                <a:solidFill>
                  <a:srgbClr val="FFFFFF"/>
                </a:solidFill>
                <a:latin typeface="Cambria"/>
                <a:cs typeface="Cambria"/>
              </a:rPr>
              <a:t>la</a:t>
            </a:r>
            <a:r>
              <a:rPr sz="2800" spc="135" dirty="0">
                <a:solidFill>
                  <a:srgbClr val="FFFFFF"/>
                </a:solidFill>
                <a:latin typeface="Cambria"/>
                <a:cs typeface="Cambria"/>
              </a:rPr>
              <a:t> </a:t>
            </a:r>
            <a:r>
              <a:rPr sz="2800" spc="-10" dirty="0">
                <a:solidFill>
                  <a:srgbClr val="FFFFFF"/>
                </a:solidFill>
                <a:latin typeface="Cambria"/>
                <a:cs typeface="Cambria"/>
              </a:rPr>
              <a:t>plante.</a:t>
            </a:r>
            <a:endParaRPr sz="2800">
              <a:latin typeface="Cambria"/>
              <a:cs typeface="Cambria"/>
            </a:endParaRPr>
          </a:p>
          <a:p>
            <a:pPr marL="431800" marR="5080" indent="-419100">
              <a:lnSpc>
                <a:spcPts val="3329"/>
              </a:lnSpc>
              <a:spcBef>
                <a:spcPts val="745"/>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dirty="0">
                <a:solidFill>
                  <a:srgbClr val="FFFFFF"/>
                </a:solidFill>
                <a:latin typeface="Cambria"/>
                <a:cs typeface="Cambria"/>
              </a:rPr>
              <a:t>Prendre</a:t>
            </a:r>
            <a:r>
              <a:rPr sz="2800" spc="110" dirty="0">
                <a:solidFill>
                  <a:srgbClr val="FFFFFF"/>
                </a:solidFill>
                <a:latin typeface="Cambria"/>
                <a:cs typeface="Cambria"/>
              </a:rPr>
              <a:t> </a:t>
            </a:r>
            <a:r>
              <a:rPr sz="2800" spc="55" dirty="0">
                <a:solidFill>
                  <a:srgbClr val="FFFFFF"/>
                </a:solidFill>
                <a:latin typeface="Cambria"/>
                <a:cs typeface="Cambria"/>
              </a:rPr>
              <a:t>une</a:t>
            </a:r>
            <a:r>
              <a:rPr sz="2800" spc="114" dirty="0">
                <a:solidFill>
                  <a:srgbClr val="FFFFFF"/>
                </a:solidFill>
                <a:latin typeface="Cambria"/>
                <a:cs typeface="Cambria"/>
              </a:rPr>
              <a:t> </a:t>
            </a:r>
            <a:r>
              <a:rPr sz="2800" spc="50" dirty="0">
                <a:solidFill>
                  <a:srgbClr val="FFFFFF"/>
                </a:solidFill>
                <a:latin typeface="Cambria"/>
                <a:cs typeface="Cambria"/>
              </a:rPr>
              <a:t>grande</a:t>
            </a:r>
            <a:r>
              <a:rPr sz="2800" spc="114" dirty="0">
                <a:solidFill>
                  <a:srgbClr val="FFFFFF"/>
                </a:solidFill>
                <a:latin typeface="Cambria"/>
                <a:cs typeface="Cambria"/>
              </a:rPr>
              <a:t> </a:t>
            </a:r>
            <a:r>
              <a:rPr sz="2800" spc="45" dirty="0">
                <a:solidFill>
                  <a:srgbClr val="FFFFFF"/>
                </a:solidFill>
                <a:latin typeface="Cambria"/>
                <a:cs typeface="Cambria"/>
              </a:rPr>
              <a:t>soucoupe</a:t>
            </a:r>
            <a:r>
              <a:rPr sz="2800" spc="114" dirty="0">
                <a:solidFill>
                  <a:srgbClr val="FFFFFF"/>
                </a:solidFill>
                <a:latin typeface="Cambria"/>
                <a:cs typeface="Cambria"/>
              </a:rPr>
              <a:t> </a:t>
            </a:r>
            <a:r>
              <a:rPr sz="2800" dirty="0">
                <a:solidFill>
                  <a:srgbClr val="FFFFFF"/>
                </a:solidFill>
                <a:latin typeface="Cambria"/>
                <a:cs typeface="Cambria"/>
              </a:rPr>
              <a:t>remplie</a:t>
            </a:r>
            <a:r>
              <a:rPr sz="2800" spc="114" dirty="0">
                <a:solidFill>
                  <a:srgbClr val="FFFFFF"/>
                </a:solidFill>
                <a:latin typeface="Cambria"/>
                <a:cs typeface="Cambria"/>
              </a:rPr>
              <a:t> </a:t>
            </a:r>
            <a:r>
              <a:rPr sz="2800" spc="60" dirty="0">
                <a:solidFill>
                  <a:srgbClr val="FFFFFF"/>
                </a:solidFill>
                <a:latin typeface="Cambria"/>
                <a:cs typeface="Cambria"/>
              </a:rPr>
              <a:t>de</a:t>
            </a:r>
            <a:r>
              <a:rPr sz="2800" spc="114" dirty="0">
                <a:solidFill>
                  <a:srgbClr val="FFFFFF"/>
                </a:solidFill>
                <a:latin typeface="Cambria"/>
                <a:cs typeface="Cambria"/>
              </a:rPr>
              <a:t> </a:t>
            </a:r>
            <a:r>
              <a:rPr sz="2800" spc="-10" dirty="0">
                <a:solidFill>
                  <a:srgbClr val="FFFFFF"/>
                </a:solidFill>
                <a:latin typeface="Cambria"/>
                <a:cs typeface="Cambria"/>
              </a:rPr>
              <a:t>billes </a:t>
            </a:r>
            <a:r>
              <a:rPr sz="2800" spc="50" dirty="0">
                <a:solidFill>
                  <a:srgbClr val="FFFFFF"/>
                </a:solidFill>
                <a:latin typeface="Cambria"/>
                <a:cs typeface="Cambria"/>
              </a:rPr>
              <a:t>d’argile</a:t>
            </a:r>
            <a:r>
              <a:rPr sz="2800" spc="90" dirty="0">
                <a:solidFill>
                  <a:srgbClr val="FFFFFF"/>
                </a:solidFill>
                <a:latin typeface="Cambria"/>
                <a:cs typeface="Cambria"/>
              </a:rPr>
              <a:t> </a:t>
            </a:r>
            <a:r>
              <a:rPr sz="2800" spc="75" dirty="0">
                <a:solidFill>
                  <a:srgbClr val="FFFFFF"/>
                </a:solidFill>
                <a:latin typeface="Cambria"/>
                <a:cs typeface="Cambria"/>
              </a:rPr>
              <a:t>ou</a:t>
            </a:r>
            <a:r>
              <a:rPr sz="2800" spc="95" dirty="0">
                <a:solidFill>
                  <a:srgbClr val="FFFFFF"/>
                </a:solidFill>
                <a:latin typeface="Cambria"/>
                <a:cs typeface="Cambria"/>
              </a:rPr>
              <a:t> </a:t>
            </a:r>
            <a:r>
              <a:rPr sz="2800" spc="60" dirty="0">
                <a:solidFill>
                  <a:srgbClr val="FFFFFF"/>
                </a:solidFill>
                <a:latin typeface="Cambria"/>
                <a:cs typeface="Cambria"/>
              </a:rPr>
              <a:t>de</a:t>
            </a:r>
            <a:r>
              <a:rPr sz="2800" spc="95" dirty="0">
                <a:solidFill>
                  <a:srgbClr val="FFFFFF"/>
                </a:solidFill>
                <a:latin typeface="Cambria"/>
                <a:cs typeface="Cambria"/>
              </a:rPr>
              <a:t> </a:t>
            </a:r>
            <a:r>
              <a:rPr sz="2800" spc="-10" dirty="0">
                <a:solidFill>
                  <a:srgbClr val="FFFFFF"/>
                </a:solidFill>
                <a:latin typeface="Cambria"/>
                <a:cs typeface="Cambria"/>
              </a:rPr>
              <a:t>graviers.</a:t>
            </a:r>
            <a:endParaRPr sz="2800">
              <a:latin typeface="Cambria"/>
              <a:cs typeface="Cambria"/>
            </a:endParaRPr>
          </a:p>
          <a:p>
            <a:pPr marL="12700">
              <a:spcBef>
                <a:spcPts val="605"/>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spc="114" dirty="0">
                <a:solidFill>
                  <a:srgbClr val="FFFFFF"/>
                </a:solidFill>
                <a:latin typeface="Cambria"/>
                <a:cs typeface="Cambria"/>
              </a:rPr>
              <a:t>La</a:t>
            </a:r>
            <a:r>
              <a:rPr sz="2800" spc="100" dirty="0">
                <a:solidFill>
                  <a:srgbClr val="FFFFFF"/>
                </a:solidFill>
                <a:latin typeface="Cambria"/>
                <a:cs typeface="Cambria"/>
              </a:rPr>
              <a:t> </a:t>
            </a:r>
            <a:r>
              <a:rPr sz="2800" dirty="0">
                <a:solidFill>
                  <a:srgbClr val="FFFFFF"/>
                </a:solidFill>
                <a:latin typeface="Cambria"/>
                <a:cs typeface="Cambria"/>
              </a:rPr>
              <a:t>remplir</a:t>
            </a:r>
            <a:r>
              <a:rPr sz="2800" spc="100" dirty="0">
                <a:solidFill>
                  <a:srgbClr val="FFFFFF"/>
                </a:solidFill>
                <a:latin typeface="Cambria"/>
                <a:cs typeface="Cambria"/>
              </a:rPr>
              <a:t> </a:t>
            </a:r>
            <a:r>
              <a:rPr sz="2800" spc="80" dirty="0">
                <a:solidFill>
                  <a:srgbClr val="FFFFFF"/>
                </a:solidFill>
                <a:latin typeface="Cambria"/>
                <a:cs typeface="Cambria"/>
              </a:rPr>
              <a:t>d’eau</a:t>
            </a:r>
            <a:r>
              <a:rPr sz="2800" spc="100" dirty="0">
                <a:solidFill>
                  <a:srgbClr val="FFFFFF"/>
                </a:solidFill>
                <a:latin typeface="Cambria"/>
                <a:cs typeface="Cambria"/>
              </a:rPr>
              <a:t> </a:t>
            </a:r>
            <a:r>
              <a:rPr sz="2800" spc="80" dirty="0">
                <a:solidFill>
                  <a:srgbClr val="FFFFFF"/>
                </a:solidFill>
                <a:latin typeface="Cambria"/>
                <a:cs typeface="Cambria"/>
              </a:rPr>
              <a:t>aux</a:t>
            </a:r>
            <a:r>
              <a:rPr sz="2800" spc="100" dirty="0">
                <a:solidFill>
                  <a:srgbClr val="FFFFFF"/>
                </a:solidFill>
                <a:latin typeface="Cambria"/>
                <a:cs typeface="Cambria"/>
              </a:rPr>
              <a:t> </a:t>
            </a:r>
            <a:r>
              <a:rPr sz="2800" dirty="0">
                <a:solidFill>
                  <a:srgbClr val="FFFFFF"/>
                </a:solidFill>
                <a:latin typeface="Cambria"/>
                <a:cs typeface="Cambria"/>
              </a:rPr>
              <a:t>2/3</a:t>
            </a:r>
            <a:r>
              <a:rPr sz="2800" spc="100" dirty="0">
                <a:solidFill>
                  <a:srgbClr val="FFFFFF"/>
                </a:solidFill>
                <a:latin typeface="Cambria"/>
                <a:cs typeface="Cambria"/>
              </a:rPr>
              <a:t> </a:t>
            </a:r>
            <a:r>
              <a:rPr sz="2800" spc="60" dirty="0">
                <a:solidFill>
                  <a:srgbClr val="FFFFFF"/>
                </a:solidFill>
                <a:latin typeface="Cambria"/>
                <a:cs typeface="Cambria"/>
              </a:rPr>
              <a:t>de</a:t>
            </a:r>
            <a:r>
              <a:rPr sz="2800" spc="105" dirty="0">
                <a:solidFill>
                  <a:srgbClr val="FFFFFF"/>
                </a:solidFill>
                <a:latin typeface="Cambria"/>
                <a:cs typeface="Cambria"/>
              </a:rPr>
              <a:t> </a:t>
            </a:r>
            <a:r>
              <a:rPr sz="2800" dirty="0">
                <a:solidFill>
                  <a:srgbClr val="FFFFFF"/>
                </a:solidFill>
                <a:latin typeface="Cambria"/>
                <a:cs typeface="Cambria"/>
              </a:rPr>
              <a:t>sa</a:t>
            </a:r>
            <a:r>
              <a:rPr sz="2800" spc="100" dirty="0">
                <a:solidFill>
                  <a:srgbClr val="FFFFFF"/>
                </a:solidFill>
                <a:latin typeface="Cambria"/>
                <a:cs typeface="Cambria"/>
              </a:rPr>
              <a:t> </a:t>
            </a:r>
            <a:r>
              <a:rPr sz="2800" spc="-10" dirty="0">
                <a:solidFill>
                  <a:srgbClr val="FFFFFF"/>
                </a:solidFill>
                <a:latin typeface="Cambria"/>
                <a:cs typeface="Cambria"/>
              </a:rPr>
              <a:t>hauteur</a:t>
            </a:r>
            <a:endParaRPr sz="2800">
              <a:latin typeface="Cambria"/>
              <a:cs typeface="Cambria"/>
            </a:endParaRPr>
          </a:p>
          <a:p>
            <a:pPr marL="431800" marR="609600" indent="-419100">
              <a:lnSpc>
                <a:spcPts val="3329"/>
              </a:lnSpc>
              <a:spcBef>
                <a:spcPts val="775"/>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dirty="0">
                <a:solidFill>
                  <a:srgbClr val="FFFFFF"/>
                </a:solidFill>
                <a:latin typeface="Cambria"/>
                <a:cs typeface="Cambria"/>
              </a:rPr>
              <a:t>Poser</a:t>
            </a:r>
            <a:r>
              <a:rPr sz="2800" spc="125" dirty="0">
                <a:solidFill>
                  <a:srgbClr val="FFFFFF"/>
                </a:solidFill>
                <a:latin typeface="Cambria"/>
                <a:cs typeface="Cambria"/>
              </a:rPr>
              <a:t> </a:t>
            </a:r>
            <a:r>
              <a:rPr sz="2800" dirty="0">
                <a:solidFill>
                  <a:srgbClr val="FFFFFF"/>
                </a:solidFill>
                <a:latin typeface="Cambria"/>
                <a:cs typeface="Cambria"/>
              </a:rPr>
              <a:t>la</a:t>
            </a:r>
            <a:r>
              <a:rPr sz="2800" spc="125" dirty="0">
                <a:solidFill>
                  <a:srgbClr val="FFFFFF"/>
                </a:solidFill>
                <a:latin typeface="Cambria"/>
                <a:cs typeface="Cambria"/>
              </a:rPr>
              <a:t> </a:t>
            </a:r>
            <a:r>
              <a:rPr sz="2800" dirty="0">
                <a:solidFill>
                  <a:srgbClr val="FFFFFF"/>
                </a:solidFill>
                <a:latin typeface="Cambria"/>
                <a:cs typeface="Cambria"/>
              </a:rPr>
              <a:t>plante</a:t>
            </a:r>
            <a:r>
              <a:rPr sz="2800" spc="130" dirty="0">
                <a:solidFill>
                  <a:srgbClr val="FFFFFF"/>
                </a:solidFill>
                <a:latin typeface="Cambria"/>
                <a:cs typeface="Cambria"/>
              </a:rPr>
              <a:t> </a:t>
            </a:r>
            <a:r>
              <a:rPr sz="2800" dirty="0">
                <a:solidFill>
                  <a:srgbClr val="FFFFFF"/>
                </a:solidFill>
                <a:latin typeface="Cambria"/>
                <a:cs typeface="Cambria"/>
              </a:rPr>
              <a:t>sur</a:t>
            </a:r>
            <a:r>
              <a:rPr sz="2800" spc="125" dirty="0">
                <a:solidFill>
                  <a:srgbClr val="FFFFFF"/>
                </a:solidFill>
                <a:latin typeface="Cambria"/>
                <a:cs typeface="Cambria"/>
              </a:rPr>
              <a:t> </a:t>
            </a:r>
            <a:r>
              <a:rPr sz="2800" dirty="0">
                <a:solidFill>
                  <a:srgbClr val="FFFFFF"/>
                </a:solidFill>
                <a:latin typeface="Cambria"/>
                <a:cs typeface="Cambria"/>
              </a:rPr>
              <a:t>les</a:t>
            </a:r>
            <a:r>
              <a:rPr sz="2800" spc="130" dirty="0">
                <a:solidFill>
                  <a:srgbClr val="FFFFFF"/>
                </a:solidFill>
                <a:latin typeface="Cambria"/>
                <a:cs typeface="Cambria"/>
              </a:rPr>
              <a:t> </a:t>
            </a:r>
            <a:r>
              <a:rPr sz="2800" dirty="0">
                <a:solidFill>
                  <a:srgbClr val="FFFFFF"/>
                </a:solidFill>
                <a:latin typeface="Cambria"/>
                <a:cs typeface="Cambria"/>
              </a:rPr>
              <a:t>billes</a:t>
            </a:r>
            <a:r>
              <a:rPr sz="2800" spc="125" dirty="0">
                <a:solidFill>
                  <a:srgbClr val="FFFFFF"/>
                </a:solidFill>
                <a:latin typeface="Cambria"/>
                <a:cs typeface="Cambria"/>
              </a:rPr>
              <a:t> </a:t>
            </a:r>
            <a:r>
              <a:rPr sz="2800" spc="75" dirty="0">
                <a:solidFill>
                  <a:srgbClr val="FFFFFF"/>
                </a:solidFill>
                <a:latin typeface="Cambria"/>
                <a:cs typeface="Cambria"/>
              </a:rPr>
              <a:t>ou</a:t>
            </a:r>
            <a:r>
              <a:rPr sz="2800" spc="125" dirty="0">
                <a:solidFill>
                  <a:srgbClr val="FFFFFF"/>
                </a:solidFill>
                <a:latin typeface="Cambria"/>
                <a:cs typeface="Cambria"/>
              </a:rPr>
              <a:t> </a:t>
            </a:r>
            <a:r>
              <a:rPr sz="2800" dirty="0">
                <a:solidFill>
                  <a:srgbClr val="FFFFFF"/>
                </a:solidFill>
                <a:latin typeface="Cambria"/>
                <a:cs typeface="Cambria"/>
              </a:rPr>
              <a:t>les</a:t>
            </a:r>
            <a:r>
              <a:rPr sz="2800" spc="130" dirty="0">
                <a:solidFill>
                  <a:srgbClr val="FFFFFF"/>
                </a:solidFill>
                <a:latin typeface="Cambria"/>
                <a:cs typeface="Cambria"/>
              </a:rPr>
              <a:t> </a:t>
            </a:r>
            <a:r>
              <a:rPr sz="2800" spc="-10" dirty="0">
                <a:solidFill>
                  <a:srgbClr val="FFFFFF"/>
                </a:solidFill>
                <a:latin typeface="Cambria"/>
                <a:cs typeface="Cambria"/>
              </a:rPr>
              <a:t>graviers, </a:t>
            </a:r>
            <a:r>
              <a:rPr sz="2800" dirty="0">
                <a:solidFill>
                  <a:srgbClr val="FFFFFF"/>
                </a:solidFill>
                <a:latin typeface="Cambria"/>
                <a:cs typeface="Cambria"/>
              </a:rPr>
              <a:t>sans</a:t>
            </a:r>
            <a:r>
              <a:rPr sz="2800" spc="150" dirty="0">
                <a:solidFill>
                  <a:srgbClr val="FFFFFF"/>
                </a:solidFill>
                <a:latin typeface="Cambria"/>
                <a:cs typeface="Cambria"/>
              </a:rPr>
              <a:t> </a:t>
            </a:r>
            <a:r>
              <a:rPr sz="2800" dirty="0">
                <a:solidFill>
                  <a:srgbClr val="FFFFFF"/>
                </a:solidFill>
                <a:latin typeface="Cambria"/>
                <a:cs typeface="Cambria"/>
              </a:rPr>
              <a:t>que</a:t>
            </a:r>
            <a:r>
              <a:rPr sz="2800" spc="155" dirty="0">
                <a:solidFill>
                  <a:srgbClr val="FFFFFF"/>
                </a:solidFill>
                <a:latin typeface="Cambria"/>
                <a:cs typeface="Cambria"/>
              </a:rPr>
              <a:t> </a:t>
            </a:r>
            <a:r>
              <a:rPr sz="2800" dirty="0">
                <a:solidFill>
                  <a:srgbClr val="FFFFFF"/>
                </a:solidFill>
                <a:latin typeface="Cambria"/>
                <a:cs typeface="Cambria"/>
              </a:rPr>
              <a:t>le</a:t>
            </a:r>
            <a:r>
              <a:rPr sz="2800" spc="150" dirty="0">
                <a:solidFill>
                  <a:srgbClr val="FFFFFF"/>
                </a:solidFill>
                <a:latin typeface="Cambria"/>
                <a:cs typeface="Cambria"/>
              </a:rPr>
              <a:t> </a:t>
            </a:r>
            <a:r>
              <a:rPr sz="2800" spc="80" dirty="0">
                <a:solidFill>
                  <a:srgbClr val="FFFFFF"/>
                </a:solidFill>
                <a:latin typeface="Cambria"/>
                <a:cs typeface="Cambria"/>
              </a:rPr>
              <a:t>fond</a:t>
            </a:r>
            <a:r>
              <a:rPr sz="2800" spc="155" dirty="0">
                <a:solidFill>
                  <a:srgbClr val="FFFFFF"/>
                </a:solidFill>
                <a:latin typeface="Cambria"/>
                <a:cs typeface="Cambria"/>
              </a:rPr>
              <a:t> </a:t>
            </a:r>
            <a:r>
              <a:rPr sz="2800" spc="135" dirty="0">
                <a:solidFill>
                  <a:srgbClr val="FFFFFF"/>
                </a:solidFill>
                <a:latin typeface="Cambria"/>
                <a:cs typeface="Cambria"/>
              </a:rPr>
              <a:t>du</a:t>
            </a:r>
            <a:r>
              <a:rPr sz="2800" spc="150" dirty="0">
                <a:solidFill>
                  <a:srgbClr val="FFFFFF"/>
                </a:solidFill>
                <a:latin typeface="Cambria"/>
                <a:cs typeface="Cambria"/>
              </a:rPr>
              <a:t> </a:t>
            </a:r>
            <a:r>
              <a:rPr sz="2800" dirty="0">
                <a:solidFill>
                  <a:srgbClr val="FFFFFF"/>
                </a:solidFill>
                <a:latin typeface="Cambria"/>
                <a:cs typeface="Cambria"/>
              </a:rPr>
              <a:t>pot</a:t>
            </a:r>
            <a:r>
              <a:rPr sz="2800" spc="155" dirty="0">
                <a:solidFill>
                  <a:srgbClr val="FFFFFF"/>
                </a:solidFill>
                <a:latin typeface="Cambria"/>
                <a:cs typeface="Cambria"/>
              </a:rPr>
              <a:t> </a:t>
            </a:r>
            <a:r>
              <a:rPr sz="2800" dirty="0">
                <a:solidFill>
                  <a:srgbClr val="FFFFFF"/>
                </a:solidFill>
                <a:latin typeface="Cambria"/>
                <a:cs typeface="Cambria"/>
              </a:rPr>
              <a:t>touche</a:t>
            </a:r>
            <a:r>
              <a:rPr sz="2800" spc="155" dirty="0">
                <a:solidFill>
                  <a:srgbClr val="FFFFFF"/>
                </a:solidFill>
                <a:latin typeface="Cambria"/>
                <a:cs typeface="Cambria"/>
              </a:rPr>
              <a:t> </a:t>
            </a:r>
            <a:r>
              <a:rPr sz="2800" spc="60" dirty="0">
                <a:solidFill>
                  <a:srgbClr val="FFFFFF"/>
                </a:solidFill>
                <a:latin typeface="Cambria"/>
                <a:cs typeface="Cambria"/>
              </a:rPr>
              <a:t>l’eau.</a:t>
            </a:r>
            <a:endParaRPr sz="2800">
              <a:latin typeface="Cambria"/>
              <a:cs typeface="Cambria"/>
            </a:endParaRPr>
          </a:p>
          <a:p>
            <a:pPr marL="431800" marR="888365" indent="-419100">
              <a:lnSpc>
                <a:spcPts val="3329"/>
              </a:lnSpc>
              <a:spcBef>
                <a:spcPts val="735"/>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spc="45" dirty="0">
                <a:solidFill>
                  <a:srgbClr val="FFFFFF"/>
                </a:solidFill>
                <a:latin typeface="Cambria"/>
                <a:cs typeface="Cambria"/>
              </a:rPr>
              <a:t>Ajouter</a:t>
            </a:r>
            <a:r>
              <a:rPr sz="2800" spc="100" dirty="0">
                <a:solidFill>
                  <a:srgbClr val="FFFFFF"/>
                </a:solidFill>
                <a:latin typeface="Cambria"/>
                <a:cs typeface="Cambria"/>
              </a:rPr>
              <a:t> </a:t>
            </a:r>
            <a:r>
              <a:rPr sz="2800" spc="60" dirty="0">
                <a:solidFill>
                  <a:srgbClr val="FFFFFF"/>
                </a:solidFill>
                <a:latin typeface="Cambria"/>
                <a:cs typeface="Cambria"/>
              </a:rPr>
              <a:t>de</a:t>
            </a:r>
            <a:r>
              <a:rPr sz="2800" spc="100" dirty="0">
                <a:solidFill>
                  <a:srgbClr val="FFFFFF"/>
                </a:solidFill>
                <a:latin typeface="Cambria"/>
                <a:cs typeface="Cambria"/>
              </a:rPr>
              <a:t> </a:t>
            </a:r>
            <a:r>
              <a:rPr sz="2800" spc="60" dirty="0">
                <a:solidFill>
                  <a:srgbClr val="FFFFFF"/>
                </a:solidFill>
                <a:latin typeface="Cambria"/>
                <a:cs typeface="Cambria"/>
              </a:rPr>
              <a:t>l’eau</a:t>
            </a:r>
            <a:r>
              <a:rPr sz="2800" spc="105" dirty="0">
                <a:solidFill>
                  <a:srgbClr val="FFFFFF"/>
                </a:solidFill>
                <a:latin typeface="Cambria"/>
                <a:cs typeface="Cambria"/>
              </a:rPr>
              <a:t> </a:t>
            </a:r>
            <a:r>
              <a:rPr sz="2800" spc="55" dirty="0">
                <a:solidFill>
                  <a:srgbClr val="FFFFFF"/>
                </a:solidFill>
                <a:latin typeface="Cambria"/>
                <a:cs typeface="Cambria"/>
              </a:rPr>
              <a:t>dans</a:t>
            </a:r>
            <a:r>
              <a:rPr sz="2800" spc="100" dirty="0">
                <a:solidFill>
                  <a:srgbClr val="FFFFFF"/>
                </a:solidFill>
                <a:latin typeface="Cambria"/>
                <a:cs typeface="Cambria"/>
              </a:rPr>
              <a:t> </a:t>
            </a:r>
            <a:r>
              <a:rPr sz="2800" dirty="0">
                <a:solidFill>
                  <a:srgbClr val="FFFFFF"/>
                </a:solidFill>
                <a:latin typeface="Cambria"/>
                <a:cs typeface="Cambria"/>
              </a:rPr>
              <a:t>la</a:t>
            </a:r>
            <a:r>
              <a:rPr sz="2800" spc="105" dirty="0">
                <a:solidFill>
                  <a:srgbClr val="FFFFFF"/>
                </a:solidFill>
                <a:latin typeface="Cambria"/>
                <a:cs typeface="Cambria"/>
              </a:rPr>
              <a:t> </a:t>
            </a:r>
            <a:r>
              <a:rPr sz="2800" spc="50" dirty="0">
                <a:solidFill>
                  <a:srgbClr val="FFFFFF"/>
                </a:solidFill>
                <a:latin typeface="Cambria"/>
                <a:cs typeface="Cambria"/>
              </a:rPr>
              <a:t>grande</a:t>
            </a:r>
            <a:r>
              <a:rPr sz="2800" spc="100" dirty="0">
                <a:solidFill>
                  <a:srgbClr val="FFFFFF"/>
                </a:solidFill>
                <a:latin typeface="Cambria"/>
                <a:cs typeface="Cambria"/>
              </a:rPr>
              <a:t> </a:t>
            </a:r>
            <a:r>
              <a:rPr sz="2800" spc="35" dirty="0">
                <a:solidFill>
                  <a:srgbClr val="FFFFFF"/>
                </a:solidFill>
                <a:latin typeface="Cambria"/>
                <a:cs typeface="Cambria"/>
              </a:rPr>
              <a:t>soucoupe </a:t>
            </a:r>
            <a:r>
              <a:rPr sz="2800" dirty="0">
                <a:solidFill>
                  <a:srgbClr val="FFFFFF"/>
                </a:solidFill>
                <a:latin typeface="Cambria"/>
                <a:cs typeface="Cambria"/>
              </a:rPr>
              <a:t>lorsque</a:t>
            </a:r>
            <a:r>
              <a:rPr sz="2800" spc="105" dirty="0">
                <a:solidFill>
                  <a:srgbClr val="FFFFFF"/>
                </a:solidFill>
                <a:latin typeface="Cambria"/>
                <a:cs typeface="Cambria"/>
              </a:rPr>
              <a:t> </a:t>
            </a:r>
            <a:r>
              <a:rPr sz="2800" dirty="0">
                <a:solidFill>
                  <a:srgbClr val="FFFFFF"/>
                </a:solidFill>
                <a:latin typeface="Cambria"/>
                <a:cs typeface="Cambria"/>
              </a:rPr>
              <a:t>cela</a:t>
            </a:r>
            <a:r>
              <a:rPr sz="2800" spc="105" dirty="0">
                <a:solidFill>
                  <a:srgbClr val="FFFFFF"/>
                </a:solidFill>
                <a:latin typeface="Cambria"/>
                <a:cs typeface="Cambria"/>
              </a:rPr>
              <a:t> </a:t>
            </a:r>
            <a:r>
              <a:rPr sz="2800" dirty="0">
                <a:solidFill>
                  <a:srgbClr val="FFFFFF"/>
                </a:solidFill>
                <a:latin typeface="Cambria"/>
                <a:cs typeface="Cambria"/>
              </a:rPr>
              <a:t>est</a:t>
            </a:r>
            <a:r>
              <a:rPr sz="2800" spc="110" dirty="0">
                <a:solidFill>
                  <a:srgbClr val="FFFFFF"/>
                </a:solidFill>
                <a:latin typeface="Cambria"/>
                <a:cs typeface="Cambria"/>
              </a:rPr>
              <a:t> </a:t>
            </a:r>
            <a:r>
              <a:rPr sz="2800" spc="-10" dirty="0">
                <a:solidFill>
                  <a:srgbClr val="FFFFFF"/>
                </a:solidFill>
                <a:latin typeface="Cambria"/>
                <a:cs typeface="Cambria"/>
              </a:rPr>
              <a:t>nécessaire</a:t>
            </a:r>
            <a:endParaRPr sz="2800">
              <a:latin typeface="Cambria"/>
              <a:cs typeface="Cambri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137" y="-826603"/>
            <a:ext cx="11764370" cy="7854498"/>
          </a:xfrm>
          <a:prstGeom prst="rect">
            <a:avLst/>
          </a:prstGeom>
        </p:spPr>
      </p:pic>
      <p:pic>
        <p:nvPicPr>
          <p:cNvPr id="2" name="object 2"/>
          <p:cNvPicPr/>
          <p:nvPr/>
        </p:nvPicPr>
        <p:blipFill>
          <a:blip r:embed="rId3" cstate="print"/>
          <a:stretch>
            <a:fillRect/>
          </a:stretch>
        </p:blipFill>
        <p:spPr>
          <a:xfrm>
            <a:off x="4200697" y="465514"/>
            <a:ext cx="3894512" cy="885305"/>
          </a:xfrm>
          <a:prstGeom prst="rect">
            <a:avLst/>
          </a:prstGeom>
        </p:spPr>
      </p:pic>
      <p:grpSp>
        <p:nvGrpSpPr>
          <p:cNvPr id="3" name="object 3"/>
          <p:cNvGrpSpPr/>
          <p:nvPr/>
        </p:nvGrpSpPr>
        <p:grpSpPr>
          <a:xfrm>
            <a:off x="2164081" y="1608512"/>
            <a:ext cx="8018145" cy="3803650"/>
            <a:chOff x="640080" y="1608512"/>
            <a:chExt cx="8018145" cy="3803650"/>
          </a:xfrm>
        </p:grpSpPr>
        <p:pic>
          <p:nvPicPr>
            <p:cNvPr id="4" name="object 4"/>
            <p:cNvPicPr/>
            <p:nvPr/>
          </p:nvPicPr>
          <p:blipFill>
            <a:blip r:embed="rId4" cstate="print"/>
            <a:stretch>
              <a:fillRect/>
            </a:stretch>
          </p:blipFill>
          <p:spPr>
            <a:xfrm>
              <a:off x="640080" y="1608512"/>
              <a:ext cx="7992686" cy="565265"/>
            </a:xfrm>
            <a:prstGeom prst="rect">
              <a:avLst/>
            </a:prstGeom>
          </p:spPr>
        </p:pic>
        <p:pic>
          <p:nvPicPr>
            <p:cNvPr id="5" name="object 5"/>
            <p:cNvPicPr/>
            <p:nvPr/>
          </p:nvPicPr>
          <p:blipFill>
            <a:blip r:embed="rId5" cstate="print"/>
            <a:stretch>
              <a:fillRect/>
            </a:stretch>
          </p:blipFill>
          <p:spPr>
            <a:xfrm>
              <a:off x="640080" y="2028305"/>
              <a:ext cx="7867995" cy="640079"/>
            </a:xfrm>
            <a:prstGeom prst="rect">
              <a:avLst/>
            </a:prstGeom>
          </p:spPr>
        </p:pic>
        <p:pic>
          <p:nvPicPr>
            <p:cNvPr id="6" name="object 6"/>
            <p:cNvPicPr/>
            <p:nvPr/>
          </p:nvPicPr>
          <p:blipFill>
            <a:blip r:embed="rId6" cstate="print"/>
            <a:stretch>
              <a:fillRect/>
            </a:stretch>
          </p:blipFill>
          <p:spPr>
            <a:xfrm>
              <a:off x="1055716" y="2535381"/>
              <a:ext cx="5315988" cy="565265"/>
            </a:xfrm>
            <a:prstGeom prst="rect">
              <a:avLst/>
            </a:prstGeom>
          </p:spPr>
        </p:pic>
        <p:pic>
          <p:nvPicPr>
            <p:cNvPr id="7" name="object 7"/>
            <p:cNvPicPr/>
            <p:nvPr/>
          </p:nvPicPr>
          <p:blipFill>
            <a:blip r:embed="rId7" cstate="print"/>
            <a:stretch>
              <a:fillRect/>
            </a:stretch>
          </p:blipFill>
          <p:spPr>
            <a:xfrm>
              <a:off x="640080" y="2967643"/>
              <a:ext cx="8017625" cy="644236"/>
            </a:xfrm>
            <a:prstGeom prst="rect">
              <a:avLst/>
            </a:prstGeom>
          </p:spPr>
        </p:pic>
        <p:pic>
          <p:nvPicPr>
            <p:cNvPr id="8" name="object 8"/>
            <p:cNvPicPr/>
            <p:nvPr/>
          </p:nvPicPr>
          <p:blipFill>
            <a:blip r:embed="rId8" cstate="print"/>
            <a:stretch>
              <a:fillRect/>
            </a:stretch>
          </p:blipFill>
          <p:spPr>
            <a:xfrm>
              <a:off x="1055716" y="3474720"/>
              <a:ext cx="2028305" cy="565265"/>
            </a:xfrm>
            <a:prstGeom prst="rect">
              <a:avLst/>
            </a:prstGeom>
          </p:spPr>
        </p:pic>
        <p:pic>
          <p:nvPicPr>
            <p:cNvPr id="9" name="object 9"/>
            <p:cNvPicPr/>
            <p:nvPr/>
          </p:nvPicPr>
          <p:blipFill>
            <a:blip r:embed="rId9" cstate="print"/>
            <a:stretch>
              <a:fillRect/>
            </a:stretch>
          </p:blipFill>
          <p:spPr>
            <a:xfrm>
              <a:off x="640080" y="3906981"/>
              <a:ext cx="7764086" cy="644236"/>
            </a:xfrm>
            <a:prstGeom prst="rect">
              <a:avLst/>
            </a:prstGeom>
          </p:spPr>
        </p:pic>
        <p:pic>
          <p:nvPicPr>
            <p:cNvPr id="10" name="object 10"/>
            <p:cNvPicPr/>
            <p:nvPr/>
          </p:nvPicPr>
          <p:blipFill>
            <a:blip r:embed="rId10" cstate="print"/>
            <a:stretch>
              <a:fillRect/>
            </a:stretch>
          </p:blipFill>
          <p:spPr>
            <a:xfrm>
              <a:off x="1055716" y="4414058"/>
              <a:ext cx="7527174" cy="569421"/>
            </a:xfrm>
            <a:prstGeom prst="rect">
              <a:avLst/>
            </a:prstGeom>
          </p:spPr>
        </p:pic>
        <p:pic>
          <p:nvPicPr>
            <p:cNvPr id="11" name="object 11"/>
            <p:cNvPicPr/>
            <p:nvPr/>
          </p:nvPicPr>
          <p:blipFill>
            <a:blip r:embed="rId11" cstate="print"/>
            <a:stretch>
              <a:fillRect/>
            </a:stretch>
          </p:blipFill>
          <p:spPr>
            <a:xfrm>
              <a:off x="1055716" y="4846320"/>
              <a:ext cx="5902036" cy="565265"/>
            </a:xfrm>
            <a:prstGeom prst="rect">
              <a:avLst/>
            </a:prstGeom>
          </p:spPr>
        </p:pic>
      </p:grpSp>
      <p:sp>
        <p:nvSpPr>
          <p:cNvPr id="12" name="object 12"/>
          <p:cNvSpPr txBox="1"/>
          <p:nvPr/>
        </p:nvSpPr>
        <p:spPr>
          <a:xfrm>
            <a:off x="2186940" y="1555497"/>
            <a:ext cx="7943215" cy="3768725"/>
          </a:xfrm>
          <a:prstGeom prst="rect">
            <a:avLst/>
          </a:prstGeom>
        </p:spPr>
        <p:txBody>
          <a:bodyPr vert="horz" wrap="square" lIns="0" tIns="90170" rIns="0" bIns="0" rtlCol="0">
            <a:spAutoFit/>
          </a:bodyPr>
          <a:lstStyle/>
          <a:p>
            <a:pPr marL="12700">
              <a:spcBef>
                <a:spcPts val="710"/>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spc="95" dirty="0">
                <a:solidFill>
                  <a:srgbClr val="FFFFFF"/>
                </a:solidFill>
                <a:latin typeface="Cambria"/>
                <a:cs typeface="Cambria"/>
              </a:rPr>
              <a:t>Dans</a:t>
            </a:r>
            <a:r>
              <a:rPr sz="2800" spc="140" dirty="0">
                <a:solidFill>
                  <a:srgbClr val="FFFFFF"/>
                </a:solidFill>
                <a:latin typeface="Cambria"/>
                <a:cs typeface="Cambria"/>
              </a:rPr>
              <a:t> </a:t>
            </a:r>
            <a:r>
              <a:rPr sz="2800" dirty="0">
                <a:solidFill>
                  <a:srgbClr val="FFFFFF"/>
                </a:solidFill>
                <a:latin typeface="Cambria"/>
                <a:cs typeface="Cambria"/>
              </a:rPr>
              <a:t>la</a:t>
            </a:r>
            <a:r>
              <a:rPr sz="2800" spc="140" dirty="0">
                <a:solidFill>
                  <a:srgbClr val="FFFFFF"/>
                </a:solidFill>
                <a:latin typeface="Cambria"/>
                <a:cs typeface="Cambria"/>
              </a:rPr>
              <a:t> </a:t>
            </a:r>
            <a:r>
              <a:rPr sz="2800" dirty="0">
                <a:solidFill>
                  <a:srgbClr val="FFFFFF"/>
                </a:solidFill>
                <a:latin typeface="Cambria"/>
                <a:cs typeface="Cambria"/>
              </a:rPr>
              <a:t>nature,</a:t>
            </a:r>
            <a:r>
              <a:rPr sz="2800" spc="145" dirty="0">
                <a:solidFill>
                  <a:srgbClr val="FFFFFF"/>
                </a:solidFill>
                <a:latin typeface="Cambria"/>
                <a:cs typeface="Cambria"/>
              </a:rPr>
              <a:t> </a:t>
            </a:r>
            <a:r>
              <a:rPr sz="2800" dirty="0">
                <a:solidFill>
                  <a:srgbClr val="FFFFFF"/>
                </a:solidFill>
                <a:latin typeface="Cambria"/>
                <a:cs typeface="Cambria"/>
              </a:rPr>
              <a:t>l’air</a:t>
            </a:r>
            <a:r>
              <a:rPr sz="2800" spc="140" dirty="0">
                <a:solidFill>
                  <a:srgbClr val="FFFFFF"/>
                </a:solidFill>
                <a:latin typeface="Cambria"/>
                <a:cs typeface="Cambria"/>
              </a:rPr>
              <a:t> </a:t>
            </a:r>
            <a:r>
              <a:rPr sz="2800" dirty="0">
                <a:solidFill>
                  <a:srgbClr val="FFFFFF"/>
                </a:solidFill>
                <a:latin typeface="Cambria"/>
                <a:cs typeface="Cambria"/>
              </a:rPr>
              <a:t>est</a:t>
            </a:r>
            <a:r>
              <a:rPr sz="2800" spc="145" dirty="0">
                <a:solidFill>
                  <a:srgbClr val="FFFFFF"/>
                </a:solidFill>
                <a:latin typeface="Cambria"/>
                <a:cs typeface="Cambria"/>
              </a:rPr>
              <a:t> </a:t>
            </a:r>
            <a:r>
              <a:rPr sz="2800" dirty="0">
                <a:solidFill>
                  <a:srgbClr val="FFFFFF"/>
                </a:solidFill>
                <a:latin typeface="Cambria"/>
                <a:cs typeface="Cambria"/>
              </a:rPr>
              <a:t>toujours</a:t>
            </a:r>
            <a:r>
              <a:rPr sz="2800" spc="140" dirty="0">
                <a:solidFill>
                  <a:srgbClr val="FFFFFF"/>
                </a:solidFill>
                <a:latin typeface="Cambria"/>
                <a:cs typeface="Cambria"/>
              </a:rPr>
              <a:t> </a:t>
            </a:r>
            <a:r>
              <a:rPr sz="2800" dirty="0">
                <a:solidFill>
                  <a:srgbClr val="FFFFFF"/>
                </a:solidFill>
                <a:latin typeface="Cambria"/>
                <a:cs typeface="Cambria"/>
              </a:rPr>
              <a:t>en</a:t>
            </a:r>
            <a:r>
              <a:rPr sz="2800" spc="145" dirty="0">
                <a:solidFill>
                  <a:srgbClr val="FFFFFF"/>
                </a:solidFill>
                <a:latin typeface="Cambria"/>
                <a:cs typeface="Cambria"/>
              </a:rPr>
              <a:t> </a:t>
            </a:r>
            <a:r>
              <a:rPr sz="2800" spc="50" dirty="0">
                <a:solidFill>
                  <a:srgbClr val="FFFFFF"/>
                </a:solidFill>
                <a:latin typeface="Cambria"/>
                <a:cs typeface="Cambria"/>
              </a:rPr>
              <a:t>mouvement</a:t>
            </a:r>
            <a:endParaRPr sz="2800">
              <a:latin typeface="Cambria"/>
              <a:cs typeface="Cambria"/>
            </a:endParaRPr>
          </a:p>
          <a:p>
            <a:pPr marL="431800" marR="141605" indent="-419100">
              <a:lnSpc>
                <a:spcPts val="3329"/>
              </a:lnSpc>
              <a:spcBef>
                <a:spcPts val="750"/>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dirty="0">
                <a:solidFill>
                  <a:srgbClr val="FFFFFF"/>
                </a:solidFill>
                <a:latin typeface="Cambria"/>
                <a:cs typeface="Cambria"/>
              </a:rPr>
              <a:t>Lorsque</a:t>
            </a:r>
            <a:r>
              <a:rPr sz="2800" spc="130" dirty="0">
                <a:solidFill>
                  <a:srgbClr val="FFFFFF"/>
                </a:solidFill>
                <a:latin typeface="Cambria"/>
                <a:cs typeface="Cambria"/>
              </a:rPr>
              <a:t> </a:t>
            </a:r>
            <a:r>
              <a:rPr sz="2800" dirty="0">
                <a:solidFill>
                  <a:srgbClr val="FFFFFF"/>
                </a:solidFill>
                <a:latin typeface="Cambria"/>
                <a:cs typeface="Cambria"/>
              </a:rPr>
              <a:t>la</a:t>
            </a:r>
            <a:r>
              <a:rPr sz="2800" spc="125" dirty="0">
                <a:solidFill>
                  <a:srgbClr val="FFFFFF"/>
                </a:solidFill>
                <a:latin typeface="Cambria"/>
                <a:cs typeface="Cambria"/>
              </a:rPr>
              <a:t> </a:t>
            </a:r>
            <a:r>
              <a:rPr sz="2800" dirty="0">
                <a:solidFill>
                  <a:srgbClr val="FFFFFF"/>
                </a:solidFill>
                <a:latin typeface="Cambria"/>
                <a:cs typeface="Cambria"/>
              </a:rPr>
              <a:t>température</a:t>
            </a:r>
            <a:r>
              <a:rPr sz="2800" spc="130" dirty="0">
                <a:solidFill>
                  <a:srgbClr val="FFFFFF"/>
                </a:solidFill>
                <a:latin typeface="Cambria"/>
                <a:cs typeface="Cambria"/>
              </a:rPr>
              <a:t> </a:t>
            </a:r>
            <a:r>
              <a:rPr sz="2800" dirty="0">
                <a:solidFill>
                  <a:srgbClr val="FFFFFF"/>
                </a:solidFill>
                <a:latin typeface="Cambria"/>
                <a:cs typeface="Cambria"/>
              </a:rPr>
              <a:t>extérieure</a:t>
            </a:r>
            <a:r>
              <a:rPr sz="2800" spc="130" dirty="0">
                <a:solidFill>
                  <a:srgbClr val="FFFFFF"/>
                </a:solidFill>
                <a:latin typeface="Cambria"/>
                <a:cs typeface="Cambria"/>
              </a:rPr>
              <a:t> </a:t>
            </a:r>
            <a:r>
              <a:rPr sz="2800" dirty="0">
                <a:solidFill>
                  <a:srgbClr val="FFFFFF"/>
                </a:solidFill>
                <a:latin typeface="Cambria"/>
                <a:cs typeface="Cambria"/>
              </a:rPr>
              <a:t>est</a:t>
            </a:r>
            <a:r>
              <a:rPr sz="2800" spc="130" dirty="0">
                <a:solidFill>
                  <a:srgbClr val="FFFFFF"/>
                </a:solidFill>
                <a:latin typeface="Cambria"/>
                <a:cs typeface="Cambria"/>
              </a:rPr>
              <a:t> </a:t>
            </a:r>
            <a:r>
              <a:rPr sz="2800" spc="-10" dirty="0">
                <a:solidFill>
                  <a:srgbClr val="FFFFFF"/>
                </a:solidFill>
                <a:latin typeface="Cambria"/>
                <a:cs typeface="Cambria"/>
              </a:rPr>
              <a:t>clémente </a:t>
            </a:r>
            <a:r>
              <a:rPr sz="2800" dirty="0">
                <a:solidFill>
                  <a:srgbClr val="FFFFFF"/>
                </a:solidFill>
                <a:latin typeface="Cambria"/>
                <a:cs typeface="Cambria"/>
              </a:rPr>
              <a:t>(</a:t>
            </a:r>
            <a:r>
              <a:rPr sz="2800" spc="175" dirty="0">
                <a:solidFill>
                  <a:srgbClr val="FFFFFF"/>
                </a:solidFill>
                <a:latin typeface="Cambria"/>
                <a:cs typeface="Cambria"/>
              </a:rPr>
              <a:t> </a:t>
            </a:r>
            <a:r>
              <a:rPr sz="2800" dirty="0">
                <a:solidFill>
                  <a:srgbClr val="FFFFFF"/>
                </a:solidFill>
                <a:latin typeface="Cambria"/>
                <a:cs typeface="Cambria"/>
              </a:rPr>
              <a:t>&gt;18°C)</a:t>
            </a:r>
            <a:r>
              <a:rPr sz="2800" spc="175" dirty="0">
                <a:solidFill>
                  <a:srgbClr val="FFFFFF"/>
                </a:solidFill>
                <a:latin typeface="Cambria"/>
                <a:cs typeface="Cambria"/>
              </a:rPr>
              <a:t> </a:t>
            </a:r>
            <a:r>
              <a:rPr sz="2800" dirty="0">
                <a:solidFill>
                  <a:srgbClr val="FFFFFF"/>
                </a:solidFill>
                <a:latin typeface="Cambria"/>
                <a:cs typeface="Cambria"/>
              </a:rPr>
              <a:t>on</a:t>
            </a:r>
            <a:r>
              <a:rPr sz="2800" spc="175" dirty="0">
                <a:solidFill>
                  <a:srgbClr val="FFFFFF"/>
                </a:solidFill>
                <a:latin typeface="Cambria"/>
                <a:cs typeface="Cambria"/>
              </a:rPr>
              <a:t> </a:t>
            </a:r>
            <a:r>
              <a:rPr sz="2800" dirty="0">
                <a:solidFill>
                  <a:srgbClr val="FFFFFF"/>
                </a:solidFill>
                <a:latin typeface="Cambria"/>
                <a:cs typeface="Cambria"/>
              </a:rPr>
              <a:t>peut</a:t>
            </a:r>
            <a:r>
              <a:rPr sz="2800" spc="175" dirty="0">
                <a:solidFill>
                  <a:srgbClr val="FFFFFF"/>
                </a:solidFill>
                <a:latin typeface="Cambria"/>
                <a:cs typeface="Cambria"/>
              </a:rPr>
              <a:t> </a:t>
            </a:r>
            <a:r>
              <a:rPr sz="2800" dirty="0">
                <a:solidFill>
                  <a:srgbClr val="FFFFFF"/>
                </a:solidFill>
                <a:latin typeface="Cambria"/>
                <a:cs typeface="Cambria"/>
              </a:rPr>
              <a:t>ouvrir</a:t>
            </a:r>
            <a:r>
              <a:rPr sz="2800" spc="175" dirty="0">
                <a:solidFill>
                  <a:srgbClr val="FFFFFF"/>
                </a:solidFill>
                <a:latin typeface="Cambria"/>
                <a:cs typeface="Cambria"/>
              </a:rPr>
              <a:t> </a:t>
            </a:r>
            <a:r>
              <a:rPr sz="2800" dirty="0">
                <a:solidFill>
                  <a:srgbClr val="FFFFFF"/>
                </a:solidFill>
                <a:latin typeface="Cambria"/>
                <a:cs typeface="Cambria"/>
              </a:rPr>
              <a:t>la</a:t>
            </a:r>
            <a:r>
              <a:rPr sz="2800" spc="175" dirty="0">
                <a:solidFill>
                  <a:srgbClr val="FFFFFF"/>
                </a:solidFill>
                <a:latin typeface="Cambria"/>
                <a:cs typeface="Cambria"/>
              </a:rPr>
              <a:t> </a:t>
            </a:r>
            <a:r>
              <a:rPr sz="2800" spc="-10" dirty="0">
                <a:solidFill>
                  <a:srgbClr val="FFFFFF"/>
                </a:solidFill>
                <a:latin typeface="Cambria"/>
                <a:cs typeface="Cambria"/>
              </a:rPr>
              <a:t>fenêtre</a:t>
            </a:r>
            <a:endParaRPr sz="2800">
              <a:latin typeface="Cambria"/>
              <a:cs typeface="Cambria"/>
            </a:endParaRPr>
          </a:p>
          <a:p>
            <a:pPr marL="431800" marR="5080" indent="-419100">
              <a:lnSpc>
                <a:spcPts val="3329"/>
              </a:lnSpc>
              <a:spcBef>
                <a:spcPts val="740"/>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spc="204" dirty="0">
                <a:solidFill>
                  <a:srgbClr val="FFFFFF"/>
                </a:solidFill>
                <a:latin typeface="Cambria"/>
                <a:cs typeface="Cambria"/>
              </a:rPr>
              <a:t>Ou,</a:t>
            </a:r>
            <a:r>
              <a:rPr sz="2800" spc="145" dirty="0">
                <a:solidFill>
                  <a:srgbClr val="FFFFFF"/>
                </a:solidFill>
                <a:latin typeface="Cambria"/>
                <a:cs typeface="Cambria"/>
              </a:rPr>
              <a:t> </a:t>
            </a:r>
            <a:r>
              <a:rPr sz="2800" dirty="0">
                <a:solidFill>
                  <a:srgbClr val="FFFFFF"/>
                </a:solidFill>
                <a:latin typeface="Cambria"/>
                <a:cs typeface="Cambria"/>
              </a:rPr>
              <a:t>on</a:t>
            </a:r>
            <a:r>
              <a:rPr sz="2800" spc="150" dirty="0">
                <a:solidFill>
                  <a:srgbClr val="FFFFFF"/>
                </a:solidFill>
                <a:latin typeface="Cambria"/>
                <a:cs typeface="Cambria"/>
              </a:rPr>
              <a:t> </a:t>
            </a:r>
            <a:r>
              <a:rPr sz="2800" dirty="0">
                <a:solidFill>
                  <a:srgbClr val="FFFFFF"/>
                </a:solidFill>
                <a:latin typeface="Cambria"/>
                <a:cs typeface="Cambria"/>
              </a:rPr>
              <a:t>placera</a:t>
            </a:r>
            <a:r>
              <a:rPr sz="2800" spc="150" dirty="0">
                <a:solidFill>
                  <a:srgbClr val="FFFFFF"/>
                </a:solidFill>
                <a:latin typeface="Cambria"/>
                <a:cs typeface="Cambria"/>
              </a:rPr>
              <a:t> </a:t>
            </a:r>
            <a:r>
              <a:rPr sz="2800" spc="90" dirty="0">
                <a:solidFill>
                  <a:srgbClr val="FFFFFF"/>
                </a:solidFill>
                <a:latin typeface="Cambria"/>
                <a:cs typeface="Cambria"/>
              </a:rPr>
              <a:t>un</a:t>
            </a:r>
            <a:r>
              <a:rPr sz="2800" spc="145" dirty="0">
                <a:solidFill>
                  <a:srgbClr val="FFFFFF"/>
                </a:solidFill>
                <a:latin typeface="Cambria"/>
                <a:cs typeface="Cambria"/>
              </a:rPr>
              <a:t> </a:t>
            </a:r>
            <a:r>
              <a:rPr sz="2800" dirty="0">
                <a:solidFill>
                  <a:srgbClr val="FFFFFF"/>
                </a:solidFill>
                <a:latin typeface="Cambria"/>
                <a:cs typeface="Cambria"/>
              </a:rPr>
              <a:t>petit</a:t>
            </a:r>
            <a:r>
              <a:rPr sz="2800" spc="150" dirty="0">
                <a:solidFill>
                  <a:srgbClr val="FFFFFF"/>
                </a:solidFill>
                <a:latin typeface="Cambria"/>
                <a:cs typeface="Cambria"/>
              </a:rPr>
              <a:t> </a:t>
            </a:r>
            <a:r>
              <a:rPr sz="2800" dirty="0">
                <a:solidFill>
                  <a:srgbClr val="FFFFFF"/>
                </a:solidFill>
                <a:latin typeface="Cambria"/>
                <a:cs typeface="Cambria"/>
              </a:rPr>
              <a:t>ventilateur</a:t>
            </a:r>
            <a:r>
              <a:rPr sz="2800" spc="150" dirty="0">
                <a:solidFill>
                  <a:srgbClr val="FFFFFF"/>
                </a:solidFill>
                <a:latin typeface="Cambria"/>
                <a:cs typeface="Cambria"/>
              </a:rPr>
              <a:t> </a:t>
            </a:r>
            <a:r>
              <a:rPr sz="2800" dirty="0">
                <a:solidFill>
                  <a:srgbClr val="FFFFFF"/>
                </a:solidFill>
                <a:latin typeface="Cambria"/>
                <a:cs typeface="Cambria"/>
              </a:rPr>
              <a:t>pas</a:t>
            </a:r>
            <a:r>
              <a:rPr sz="2800" spc="145" dirty="0">
                <a:solidFill>
                  <a:srgbClr val="FFFFFF"/>
                </a:solidFill>
                <a:latin typeface="Cambria"/>
                <a:cs typeface="Cambria"/>
              </a:rPr>
              <a:t> </a:t>
            </a:r>
            <a:r>
              <a:rPr sz="2800" dirty="0">
                <a:solidFill>
                  <a:srgbClr val="FFFFFF"/>
                </a:solidFill>
                <a:latin typeface="Cambria"/>
                <a:cs typeface="Cambria"/>
              </a:rPr>
              <a:t>trop</a:t>
            </a:r>
            <a:r>
              <a:rPr sz="2800" spc="150" dirty="0">
                <a:solidFill>
                  <a:srgbClr val="FFFFFF"/>
                </a:solidFill>
                <a:latin typeface="Cambria"/>
                <a:cs typeface="Cambria"/>
              </a:rPr>
              <a:t> </a:t>
            </a:r>
            <a:r>
              <a:rPr sz="2800" spc="-20" dirty="0">
                <a:solidFill>
                  <a:srgbClr val="FFFFFF"/>
                </a:solidFill>
                <a:latin typeface="Cambria"/>
                <a:cs typeface="Cambria"/>
              </a:rPr>
              <a:t>loin </a:t>
            </a:r>
            <a:r>
              <a:rPr sz="2800" spc="60" dirty="0">
                <a:solidFill>
                  <a:srgbClr val="FFFFFF"/>
                </a:solidFill>
                <a:latin typeface="Cambria"/>
                <a:cs typeface="Cambria"/>
              </a:rPr>
              <a:t>de</a:t>
            </a:r>
            <a:r>
              <a:rPr sz="2800" spc="120" dirty="0">
                <a:solidFill>
                  <a:srgbClr val="FFFFFF"/>
                </a:solidFill>
                <a:latin typeface="Cambria"/>
                <a:cs typeface="Cambria"/>
              </a:rPr>
              <a:t> </a:t>
            </a:r>
            <a:r>
              <a:rPr sz="2800" dirty="0">
                <a:solidFill>
                  <a:srgbClr val="FFFFFF"/>
                </a:solidFill>
                <a:latin typeface="Cambria"/>
                <a:cs typeface="Cambria"/>
              </a:rPr>
              <a:t>la</a:t>
            </a:r>
            <a:r>
              <a:rPr sz="2800" spc="125" dirty="0">
                <a:solidFill>
                  <a:srgbClr val="FFFFFF"/>
                </a:solidFill>
                <a:latin typeface="Cambria"/>
                <a:cs typeface="Cambria"/>
              </a:rPr>
              <a:t> </a:t>
            </a:r>
            <a:r>
              <a:rPr sz="2800" spc="-10" dirty="0">
                <a:solidFill>
                  <a:srgbClr val="FFFFFF"/>
                </a:solidFill>
                <a:latin typeface="Cambria"/>
                <a:cs typeface="Cambria"/>
              </a:rPr>
              <a:t>plante.</a:t>
            </a:r>
            <a:endParaRPr sz="2800">
              <a:latin typeface="Cambria"/>
              <a:cs typeface="Cambria"/>
            </a:endParaRPr>
          </a:p>
          <a:p>
            <a:pPr marL="431800" marR="95250" indent="-419100">
              <a:lnSpc>
                <a:spcPct val="100099"/>
              </a:lnSpc>
              <a:spcBef>
                <a:spcPts val="600"/>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spc="90" dirty="0">
                <a:solidFill>
                  <a:srgbClr val="FFFFFF"/>
                </a:solidFill>
                <a:latin typeface="Cambria"/>
                <a:cs typeface="Cambria"/>
              </a:rPr>
              <a:t>Mais</a:t>
            </a:r>
            <a:r>
              <a:rPr sz="2800" spc="125" dirty="0">
                <a:solidFill>
                  <a:srgbClr val="FFFFFF"/>
                </a:solidFill>
                <a:latin typeface="Cambria"/>
                <a:cs typeface="Cambria"/>
              </a:rPr>
              <a:t> </a:t>
            </a:r>
            <a:r>
              <a:rPr sz="2800" dirty="0">
                <a:solidFill>
                  <a:srgbClr val="FFFFFF"/>
                </a:solidFill>
                <a:latin typeface="Cambria"/>
                <a:cs typeface="Cambria"/>
              </a:rPr>
              <a:t>attention,</a:t>
            </a:r>
            <a:r>
              <a:rPr sz="2800" spc="125" dirty="0">
                <a:solidFill>
                  <a:srgbClr val="FFFFFF"/>
                </a:solidFill>
                <a:latin typeface="Cambria"/>
                <a:cs typeface="Cambria"/>
              </a:rPr>
              <a:t> </a:t>
            </a:r>
            <a:r>
              <a:rPr sz="2800" dirty="0">
                <a:solidFill>
                  <a:srgbClr val="FFFFFF"/>
                </a:solidFill>
                <a:latin typeface="Cambria"/>
                <a:cs typeface="Cambria"/>
              </a:rPr>
              <a:t>il</a:t>
            </a:r>
            <a:r>
              <a:rPr sz="2800" spc="125" dirty="0">
                <a:solidFill>
                  <a:srgbClr val="FFFFFF"/>
                </a:solidFill>
                <a:latin typeface="Cambria"/>
                <a:cs typeface="Cambria"/>
              </a:rPr>
              <a:t> </a:t>
            </a:r>
            <a:r>
              <a:rPr sz="2800" dirty="0">
                <a:solidFill>
                  <a:srgbClr val="FFFFFF"/>
                </a:solidFill>
                <a:latin typeface="Cambria"/>
                <a:cs typeface="Cambria"/>
              </a:rPr>
              <a:t>ne</a:t>
            </a:r>
            <a:r>
              <a:rPr sz="2800" spc="130" dirty="0">
                <a:solidFill>
                  <a:srgbClr val="FFFFFF"/>
                </a:solidFill>
                <a:latin typeface="Cambria"/>
                <a:cs typeface="Cambria"/>
              </a:rPr>
              <a:t> </a:t>
            </a:r>
            <a:r>
              <a:rPr sz="2800" dirty="0">
                <a:solidFill>
                  <a:srgbClr val="FFFFFF"/>
                </a:solidFill>
                <a:latin typeface="Cambria"/>
                <a:cs typeface="Cambria"/>
              </a:rPr>
              <a:t>faut</a:t>
            </a:r>
            <a:r>
              <a:rPr sz="2800" spc="125" dirty="0">
                <a:solidFill>
                  <a:srgbClr val="FFFFFF"/>
                </a:solidFill>
                <a:latin typeface="Cambria"/>
                <a:cs typeface="Cambria"/>
              </a:rPr>
              <a:t> </a:t>
            </a:r>
            <a:r>
              <a:rPr sz="2800" dirty="0">
                <a:solidFill>
                  <a:srgbClr val="FFFFFF"/>
                </a:solidFill>
                <a:latin typeface="Cambria"/>
                <a:cs typeface="Cambria"/>
              </a:rPr>
              <a:t>pas</a:t>
            </a:r>
            <a:r>
              <a:rPr sz="2800" spc="125" dirty="0">
                <a:solidFill>
                  <a:srgbClr val="FFFFFF"/>
                </a:solidFill>
                <a:latin typeface="Cambria"/>
                <a:cs typeface="Cambria"/>
              </a:rPr>
              <a:t> </a:t>
            </a:r>
            <a:r>
              <a:rPr sz="2800" dirty="0">
                <a:solidFill>
                  <a:srgbClr val="FFFFFF"/>
                </a:solidFill>
                <a:latin typeface="Cambria"/>
                <a:cs typeface="Cambria"/>
              </a:rPr>
              <a:t>créer</a:t>
            </a:r>
            <a:r>
              <a:rPr sz="2800" spc="130" dirty="0">
                <a:solidFill>
                  <a:srgbClr val="FFFFFF"/>
                </a:solidFill>
                <a:latin typeface="Cambria"/>
                <a:cs typeface="Cambria"/>
              </a:rPr>
              <a:t> </a:t>
            </a:r>
            <a:r>
              <a:rPr sz="2800" spc="60" dirty="0">
                <a:solidFill>
                  <a:srgbClr val="FFFFFF"/>
                </a:solidFill>
                <a:latin typeface="Cambria"/>
                <a:cs typeface="Cambria"/>
              </a:rPr>
              <a:t>de</a:t>
            </a:r>
            <a:r>
              <a:rPr sz="2800" spc="125" dirty="0">
                <a:solidFill>
                  <a:srgbClr val="FFFFFF"/>
                </a:solidFill>
                <a:latin typeface="Cambria"/>
                <a:cs typeface="Cambria"/>
              </a:rPr>
              <a:t> </a:t>
            </a:r>
            <a:r>
              <a:rPr sz="2800" spc="-10" dirty="0">
                <a:solidFill>
                  <a:srgbClr val="FFFFFF"/>
                </a:solidFill>
                <a:latin typeface="Cambria"/>
                <a:cs typeface="Cambria"/>
              </a:rPr>
              <a:t>courants </a:t>
            </a:r>
            <a:r>
              <a:rPr sz="2800" spc="55" dirty="0">
                <a:solidFill>
                  <a:srgbClr val="FFFFFF"/>
                </a:solidFill>
                <a:latin typeface="Cambria"/>
                <a:cs typeface="Cambria"/>
              </a:rPr>
              <a:t>d’air</a:t>
            </a:r>
            <a:r>
              <a:rPr sz="2800" spc="145" dirty="0">
                <a:solidFill>
                  <a:srgbClr val="FFFFFF"/>
                </a:solidFill>
                <a:latin typeface="Cambria"/>
                <a:cs typeface="Cambria"/>
              </a:rPr>
              <a:t> </a:t>
            </a:r>
            <a:r>
              <a:rPr sz="2800" dirty="0">
                <a:solidFill>
                  <a:srgbClr val="FFFFFF"/>
                </a:solidFill>
                <a:latin typeface="Cambria"/>
                <a:cs typeface="Cambria"/>
              </a:rPr>
              <a:t>autour</a:t>
            </a:r>
            <a:r>
              <a:rPr sz="2800" spc="150" dirty="0">
                <a:solidFill>
                  <a:srgbClr val="FFFFFF"/>
                </a:solidFill>
                <a:latin typeface="Cambria"/>
                <a:cs typeface="Cambria"/>
              </a:rPr>
              <a:t> </a:t>
            </a:r>
            <a:r>
              <a:rPr sz="2800" spc="60" dirty="0">
                <a:solidFill>
                  <a:srgbClr val="FFFFFF"/>
                </a:solidFill>
                <a:latin typeface="Cambria"/>
                <a:cs typeface="Cambria"/>
              </a:rPr>
              <a:t>de</a:t>
            </a:r>
            <a:r>
              <a:rPr sz="2800" spc="150" dirty="0">
                <a:solidFill>
                  <a:srgbClr val="FFFFFF"/>
                </a:solidFill>
                <a:latin typeface="Cambria"/>
                <a:cs typeface="Cambria"/>
              </a:rPr>
              <a:t> </a:t>
            </a:r>
            <a:r>
              <a:rPr sz="2800" dirty="0">
                <a:solidFill>
                  <a:srgbClr val="FFFFFF"/>
                </a:solidFill>
                <a:latin typeface="Cambria"/>
                <a:cs typeface="Cambria"/>
              </a:rPr>
              <a:t>la</a:t>
            </a:r>
            <a:r>
              <a:rPr sz="2800" spc="150" dirty="0">
                <a:solidFill>
                  <a:srgbClr val="FFFFFF"/>
                </a:solidFill>
                <a:latin typeface="Cambria"/>
                <a:cs typeface="Cambria"/>
              </a:rPr>
              <a:t> </a:t>
            </a:r>
            <a:r>
              <a:rPr sz="2800" dirty="0">
                <a:solidFill>
                  <a:srgbClr val="FFFFFF"/>
                </a:solidFill>
                <a:latin typeface="Cambria"/>
                <a:cs typeface="Cambria"/>
              </a:rPr>
              <a:t>plante;</a:t>
            </a:r>
            <a:r>
              <a:rPr sz="2800" spc="150" dirty="0">
                <a:solidFill>
                  <a:srgbClr val="FFFFFF"/>
                </a:solidFill>
                <a:latin typeface="Cambria"/>
                <a:cs typeface="Cambria"/>
              </a:rPr>
              <a:t> </a:t>
            </a:r>
            <a:r>
              <a:rPr sz="2800" dirty="0">
                <a:solidFill>
                  <a:srgbClr val="FFFFFF"/>
                </a:solidFill>
                <a:latin typeface="Cambria"/>
                <a:cs typeface="Cambria"/>
              </a:rPr>
              <a:t>les</a:t>
            </a:r>
            <a:r>
              <a:rPr sz="2800" spc="150" dirty="0">
                <a:solidFill>
                  <a:srgbClr val="FFFFFF"/>
                </a:solidFill>
                <a:latin typeface="Cambria"/>
                <a:cs typeface="Cambria"/>
              </a:rPr>
              <a:t> </a:t>
            </a:r>
            <a:r>
              <a:rPr sz="2800" dirty="0">
                <a:solidFill>
                  <a:srgbClr val="FFFFFF"/>
                </a:solidFill>
                <a:latin typeface="Cambria"/>
                <a:cs typeface="Cambria"/>
              </a:rPr>
              <a:t>courants</a:t>
            </a:r>
            <a:r>
              <a:rPr sz="2800" spc="150" dirty="0">
                <a:solidFill>
                  <a:srgbClr val="FFFFFF"/>
                </a:solidFill>
                <a:latin typeface="Cambria"/>
                <a:cs typeface="Cambria"/>
              </a:rPr>
              <a:t> </a:t>
            </a:r>
            <a:r>
              <a:rPr sz="2800" spc="55" dirty="0">
                <a:solidFill>
                  <a:srgbClr val="FFFFFF"/>
                </a:solidFill>
                <a:latin typeface="Cambria"/>
                <a:cs typeface="Cambria"/>
              </a:rPr>
              <a:t>d’air</a:t>
            </a:r>
            <a:r>
              <a:rPr sz="2800" spc="150" dirty="0">
                <a:solidFill>
                  <a:srgbClr val="FFFFFF"/>
                </a:solidFill>
                <a:latin typeface="Cambria"/>
                <a:cs typeface="Cambria"/>
              </a:rPr>
              <a:t> </a:t>
            </a:r>
            <a:r>
              <a:rPr sz="2800" spc="-20" dirty="0">
                <a:solidFill>
                  <a:srgbClr val="FFFFFF"/>
                </a:solidFill>
                <a:latin typeface="Cambria"/>
                <a:cs typeface="Cambria"/>
              </a:rPr>
              <a:t>font </a:t>
            </a:r>
            <a:r>
              <a:rPr sz="2800" dirty="0">
                <a:solidFill>
                  <a:srgbClr val="FFFFFF"/>
                </a:solidFill>
                <a:latin typeface="Cambria"/>
                <a:cs typeface="Cambria"/>
              </a:rPr>
              <a:t>avorter</a:t>
            </a:r>
            <a:r>
              <a:rPr sz="2800" spc="100" dirty="0">
                <a:solidFill>
                  <a:srgbClr val="FFFFFF"/>
                </a:solidFill>
                <a:latin typeface="Cambria"/>
                <a:cs typeface="Cambria"/>
              </a:rPr>
              <a:t> </a:t>
            </a:r>
            <a:r>
              <a:rPr sz="2800" dirty="0">
                <a:solidFill>
                  <a:srgbClr val="FFFFFF"/>
                </a:solidFill>
                <a:latin typeface="Cambria"/>
                <a:cs typeface="Cambria"/>
              </a:rPr>
              <a:t>les</a:t>
            </a:r>
            <a:r>
              <a:rPr sz="2800" spc="105" dirty="0">
                <a:solidFill>
                  <a:srgbClr val="FFFFFF"/>
                </a:solidFill>
                <a:latin typeface="Cambria"/>
                <a:cs typeface="Cambria"/>
              </a:rPr>
              <a:t> </a:t>
            </a:r>
            <a:r>
              <a:rPr sz="2800" dirty="0">
                <a:solidFill>
                  <a:srgbClr val="FFFFFF"/>
                </a:solidFill>
                <a:latin typeface="Cambria"/>
                <a:cs typeface="Cambria"/>
              </a:rPr>
              <a:t>boutons</a:t>
            </a:r>
            <a:r>
              <a:rPr sz="2800" spc="105" dirty="0">
                <a:solidFill>
                  <a:srgbClr val="FFFFFF"/>
                </a:solidFill>
                <a:latin typeface="Cambria"/>
                <a:cs typeface="Cambria"/>
              </a:rPr>
              <a:t> </a:t>
            </a:r>
            <a:r>
              <a:rPr sz="2800" dirty="0">
                <a:solidFill>
                  <a:srgbClr val="FFFFFF"/>
                </a:solidFill>
                <a:latin typeface="Cambria"/>
                <a:cs typeface="Cambria"/>
              </a:rPr>
              <a:t>et</a:t>
            </a:r>
            <a:r>
              <a:rPr sz="2800" spc="105" dirty="0">
                <a:solidFill>
                  <a:srgbClr val="FFFFFF"/>
                </a:solidFill>
                <a:latin typeface="Cambria"/>
                <a:cs typeface="Cambria"/>
              </a:rPr>
              <a:t> </a:t>
            </a:r>
            <a:r>
              <a:rPr sz="2800" dirty="0">
                <a:solidFill>
                  <a:srgbClr val="FFFFFF"/>
                </a:solidFill>
                <a:latin typeface="Cambria"/>
                <a:cs typeface="Cambria"/>
              </a:rPr>
              <a:t>faner</a:t>
            </a:r>
            <a:r>
              <a:rPr sz="2800" spc="105" dirty="0">
                <a:solidFill>
                  <a:srgbClr val="FFFFFF"/>
                </a:solidFill>
                <a:latin typeface="Cambria"/>
                <a:cs typeface="Cambria"/>
              </a:rPr>
              <a:t> </a:t>
            </a:r>
            <a:r>
              <a:rPr sz="2800" dirty="0">
                <a:solidFill>
                  <a:srgbClr val="FFFFFF"/>
                </a:solidFill>
                <a:latin typeface="Cambria"/>
                <a:cs typeface="Cambria"/>
              </a:rPr>
              <a:t>les</a:t>
            </a:r>
            <a:r>
              <a:rPr sz="2800" spc="105" dirty="0">
                <a:solidFill>
                  <a:srgbClr val="FFFFFF"/>
                </a:solidFill>
                <a:latin typeface="Cambria"/>
                <a:cs typeface="Cambria"/>
              </a:rPr>
              <a:t> </a:t>
            </a:r>
            <a:r>
              <a:rPr sz="2800" spc="-10" dirty="0">
                <a:solidFill>
                  <a:srgbClr val="FFFFFF"/>
                </a:solidFill>
                <a:latin typeface="Cambria"/>
                <a:cs typeface="Cambria"/>
              </a:rPr>
              <a:t>fleurs</a:t>
            </a:r>
            <a:endParaRPr sz="2800">
              <a:latin typeface="Cambria"/>
              <a:cs typeface="Cambri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2" y="0"/>
            <a:ext cx="12198744" cy="6858000"/>
          </a:xfrm>
          <a:prstGeom prst="rect">
            <a:avLst/>
          </a:prstGeom>
        </p:spPr>
      </p:pic>
      <p:pic>
        <p:nvPicPr>
          <p:cNvPr id="2" name="object 2"/>
          <p:cNvPicPr/>
          <p:nvPr/>
        </p:nvPicPr>
        <p:blipFill>
          <a:blip r:embed="rId3" cstate="print"/>
          <a:stretch>
            <a:fillRect/>
          </a:stretch>
        </p:blipFill>
        <p:spPr>
          <a:xfrm>
            <a:off x="4354484" y="465514"/>
            <a:ext cx="3586941" cy="885305"/>
          </a:xfrm>
          <a:prstGeom prst="rect">
            <a:avLst/>
          </a:prstGeom>
        </p:spPr>
      </p:pic>
      <p:grpSp>
        <p:nvGrpSpPr>
          <p:cNvPr id="3" name="object 3"/>
          <p:cNvGrpSpPr/>
          <p:nvPr/>
        </p:nvGrpSpPr>
        <p:grpSpPr>
          <a:xfrm>
            <a:off x="2074461" y="1421475"/>
            <a:ext cx="8082366" cy="5162550"/>
            <a:chOff x="640080" y="1421475"/>
            <a:chExt cx="7992745" cy="5162550"/>
          </a:xfrm>
        </p:grpSpPr>
        <p:pic>
          <p:nvPicPr>
            <p:cNvPr id="4" name="object 4"/>
            <p:cNvPicPr/>
            <p:nvPr/>
          </p:nvPicPr>
          <p:blipFill>
            <a:blip r:embed="rId4" cstate="print"/>
            <a:stretch>
              <a:fillRect/>
            </a:stretch>
          </p:blipFill>
          <p:spPr>
            <a:xfrm>
              <a:off x="640080" y="1421475"/>
              <a:ext cx="7040880" cy="565265"/>
            </a:xfrm>
            <a:prstGeom prst="rect">
              <a:avLst/>
            </a:prstGeom>
          </p:spPr>
        </p:pic>
        <p:pic>
          <p:nvPicPr>
            <p:cNvPr id="5" name="object 5"/>
            <p:cNvPicPr/>
            <p:nvPr/>
          </p:nvPicPr>
          <p:blipFill>
            <a:blip r:embed="rId5" cstate="print"/>
            <a:stretch>
              <a:fillRect/>
            </a:stretch>
          </p:blipFill>
          <p:spPr>
            <a:xfrm>
              <a:off x="1055716" y="1841268"/>
              <a:ext cx="2651760" cy="565265"/>
            </a:xfrm>
            <a:prstGeom prst="rect">
              <a:avLst/>
            </a:prstGeom>
          </p:spPr>
        </p:pic>
        <p:pic>
          <p:nvPicPr>
            <p:cNvPr id="6" name="object 6"/>
            <p:cNvPicPr/>
            <p:nvPr/>
          </p:nvPicPr>
          <p:blipFill>
            <a:blip r:embed="rId6" cstate="print"/>
            <a:stretch>
              <a:fillRect/>
            </a:stretch>
          </p:blipFill>
          <p:spPr>
            <a:xfrm>
              <a:off x="640080" y="2273531"/>
              <a:ext cx="7065817" cy="640079"/>
            </a:xfrm>
            <a:prstGeom prst="rect">
              <a:avLst/>
            </a:prstGeom>
          </p:spPr>
        </p:pic>
        <p:pic>
          <p:nvPicPr>
            <p:cNvPr id="7" name="object 7"/>
            <p:cNvPicPr/>
            <p:nvPr/>
          </p:nvPicPr>
          <p:blipFill>
            <a:blip r:embed="rId7" cstate="print"/>
            <a:stretch>
              <a:fillRect/>
            </a:stretch>
          </p:blipFill>
          <p:spPr>
            <a:xfrm>
              <a:off x="1055716" y="2780606"/>
              <a:ext cx="4035828" cy="565265"/>
            </a:xfrm>
            <a:prstGeom prst="rect">
              <a:avLst/>
            </a:prstGeom>
          </p:spPr>
        </p:pic>
        <p:pic>
          <p:nvPicPr>
            <p:cNvPr id="8" name="object 8"/>
            <p:cNvPicPr/>
            <p:nvPr/>
          </p:nvPicPr>
          <p:blipFill>
            <a:blip r:embed="rId8" cstate="print"/>
            <a:stretch>
              <a:fillRect/>
            </a:stretch>
          </p:blipFill>
          <p:spPr>
            <a:xfrm>
              <a:off x="640080" y="3212868"/>
              <a:ext cx="6887094" cy="640079"/>
            </a:xfrm>
            <a:prstGeom prst="rect">
              <a:avLst/>
            </a:prstGeom>
          </p:spPr>
        </p:pic>
        <p:pic>
          <p:nvPicPr>
            <p:cNvPr id="9" name="object 9"/>
            <p:cNvPicPr/>
            <p:nvPr/>
          </p:nvPicPr>
          <p:blipFill>
            <a:blip r:embed="rId9" cstate="print"/>
            <a:stretch>
              <a:fillRect/>
            </a:stretch>
          </p:blipFill>
          <p:spPr>
            <a:xfrm>
              <a:off x="1055716" y="3719945"/>
              <a:ext cx="1213658" cy="565265"/>
            </a:xfrm>
            <a:prstGeom prst="rect">
              <a:avLst/>
            </a:prstGeom>
          </p:spPr>
        </p:pic>
        <p:pic>
          <p:nvPicPr>
            <p:cNvPr id="10" name="object 10"/>
            <p:cNvPicPr/>
            <p:nvPr/>
          </p:nvPicPr>
          <p:blipFill>
            <a:blip r:embed="rId10" cstate="print"/>
            <a:stretch>
              <a:fillRect/>
            </a:stretch>
          </p:blipFill>
          <p:spPr>
            <a:xfrm>
              <a:off x="640080" y="4152206"/>
              <a:ext cx="6317672" cy="640080"/>
            </a:xfrm>
            <a:prstGeom prst="rect">
              <a:avLst/>
            </a:prstGeom>
          </p:spPr>
        </p:pic>
        <p:pic>
          <p:nvPicPr>
            <p:cNvPr id="11" name="object 11"/>
            <p:cNvPicPr/>
            <p:nvPr/>
          </p:nvPicPr>
          <p:blipFill>
            <a:blip r:embed="rId11" cstate="print"/>
            <a:stretch>
              <a:fillRect/>
            </a:stretch>
          </p:blipFill>
          <p:spPr>
            <a:xfrm>
              <a:off x="1055716" y="4659283"/>
              <a:ext cx="7198822" cy="565265"/>
            </a:xfrm>
            <a:prstGeom prst="rect">
              <a:avLst/>
            </a:prstGeom>
          </p:spPr>
        </p:pic>
        <p:pic>
          <p:nvPicPr>
            <p:cNvPr id="12" name="object 12"/>
            <p:cNvPicPr/>
            <p:nvPr/>
          </p:nvPicPr>
          <p:blipFill>
            <a:blip r:embed="rId12" cstate="print"/>
            <a:stretch>
              <a:fillRect/>
            </a:stretch>
          </p:blipFill>
          <p:spPr>
            <a:xfrm>
              <a:off x="1055716" y="5079075"/>
              <a:ext cx="3715788" cy="565265"/>
            </a:xfrm>
            <a:prstGeom prst="rect">
              <a:avLst/>
            </a:prstGeom>
          </p:spPr>
        </p:pic>
        <p:pic>
          <p:nvPicPr>
            <p:cNvPr id="13" name="object 13"/>
            <p:cNvPicPr/>
            <p:nvPr/>
          </p:nvPicPr>
          <p:blipFill>
            <a:blip r:embed="rId13" cstate="print"/>
            <a:stretch>
              <a:fillRect/>
            </a:stretch>
          </p:blipFill>
          <p:spPr>
            <a:xfrm>
              <a:off x="640080" y="5511337"/>
              <a:ext cx="7992686" cy="640080"/>
            </a:xfrm>
            <a:prstGeom prst="rect">
              <a:avLst/>
            </a:prstGeom>
          </p:spPr>
        </p:pic>
        <p:pic>
          <p:nvPicPr>
            <p:cNvPr id="14" name="object 14"/>
            <p:cNvPicPr/>
            <p:nvPr/>
          </p:nvPicPr>
          <p:blipFill>
            <a:blip r:embed="rId14" cstate="print"/>
            <a:stretch>
              <a:fillRect/>
            </a:stretch>
          </p:blipFill>
          <p:spPr>
            <a:xfrm>
              <a:off x="1055716" y="6018414"/>
              <a:ext cx="5444836" cy="565265"/>
            </a:xfrm>
            <a:prstGeom prst="rect">
              <a:avLst/>
            </a:prstGeom>
          </p:spPr>
        </p:pic>
      </p:grpSp>
      <p:sp>
        <p:nvSpPr>
          <p:cNvPr id="15" name="object 15"/>
          <p:cNvSpPr txBox="1"/>
          <p:nvPr/>
        </p:nvSpPr>
        <p:spPr>
          <a:xfrm>
            <a:off x="2186939" y="1445797"/>
            <a:ext cx="7904480" cy="5049520"/>
          </a:xfrm>
          <a:prstGeom prst="rect">
            <a:avLst/>
          </a:prstGeom>
        </p:spPr>
        <p:txBody>
          <a:bodyPr vert="horz" wrap="square" lIns="0" tIns="33020" rIns="0" bIns="0" rtlCol="0">
            <a:spAutoFit/>
          </a:bodyPr>
          <a:lstStyle/>
          <a:p>
            <a:pPr marL="431800" marR="956944" indent="-419100">
              <a:lnSpc>
                <a:spcPts val="3300"/>
              </a:lnSpc>
              <a:spcBef>
                <a:spcPts val="260"/>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spc="85" dirty="0">
                <a:solidFill>
                  <a:srgbClr val="FF0000"/>
                </a:solidFill>
                <a:latin typeface="Cambria"/>
                <a:cs typeface="Cambria"/>
              </a:rPr>
              <a:t>Le</a:t>
            </a:r>
            <a:r>
              <a:rPr sz="2800" spc="90" dirty="0">
                <a:solidFill>
                  <a:srgbClr val="FF0000"/>
                </a:solidFill>
                <a:latin typeface="Cambria"/>
                <a:cs typeface="Cambria"/>
              </a:rPr>
              <a:t> </a:t>
            </a:r>
            <a:r>
              <a:rPr sz="2800" dirty="0">
                <a:solidFill>
                  <a:srgbClr val="FF0000"/>
                </a:solidFill>
                <a:latin typeface="Cambria"/>
                <a:cs typeface="Cambria"/>
              </a:rPr>
              <a:t>substrat</a:t>
            </a:r>
            <a:r>
              <a:rPr sz="2800" spc="85" dirty="0">
                <a:solidFill>
                  <a:srgbClr val="FF0000"/>
                </a:solidFill>
                <a:latin typeface="Cambria"/>
                <a:cs typeface="Cambria"/>
              </a:rPr>
              <a:t> </a:t>
            </a:r>
            <a:r>
              <a:rPr sz="2800" spc="135" dirty="0">
                <a:solidFill>
                  <a:srgbClr val="FF0000"/>
                </a:solidFill>
                <a:latin typeface="Cambria"/>
                <a:cs typeface="Cambria"/>
              </a:rPr>
              <a:t>du</a:t>
            </a:r>
            <a:r>
              <a:rPr sz="2800" spc="90" dirty="0">
                <a:solidFill>
                  <a:srgbClr val="FF0000"/>
                </a:solidFill>
                <a:latin typeface="Cambria"/>
                <a:cs typeface="Cambria"/>
              </a:rPr>
              <a:t> </a:t>
            </a:r>
            <a:r>
              <a:rPr sz="2800" dirty="0">
                <a:solidFill>
                  <a:srgbClr val="FF0000"/>
                </a:solidFill>
                <a:latin typeface="Cambria"/>
                <a:cs typeface="Cambria"/>
              </a:rPr>
              <a:t>pot</a:t>
            </a:r>
            <a:r>
              <a:rPr sz="2800" spc="90" dirty="0">
                <a:solidFill>
                  <a:srgbClr val="FF0000"/>
                </a:solidFill>
                <a:latin typeface="Cambria"/>
                <a:cs typeface="Cambria"/>
              </a:rPr>
              <a:t> </a:t>
            </a:r>
            <a:r>
              <a:rPr sz="2800" dirty="0">
                <a:solidFill>
                  <a:srgbClr val="FF0000"/>
                </a:solidFill>
                <a:latin typeface="Cambria"/>
                <a:cs typeface="Cambria"/>
              </a:rPr>
              <a:t>est</a:t>
            </a:r>
            <a:r>
              <a:rPr sz="2800" spc="90" dirty="0">
                <a:solidFill>
                  <a:srgbClr val="FF0000"/>
                </a:solidFill>
                <a:latin typeface="Cambria"/>
                <a:cs typeface="Cambria"/>
              </a:rPr>
              <a:t> </a:t>
            </a:r>
            <a:r>
              <a:rPr sz="2800" dirty="0">
                <a:solidFill>
                  <a:srgbClr val="FF0000"/>
                </a:solidFill>
                <a:latin typeface="Cambria"/>
                <a:cs typeface="Cambria"/>
              </a:rPr>
              <a:t>fait</a:t>
            </a:r>
            <a:r>
              <a:rPr sz="2800" spc="90" dirty="0">
                <a:solidFill>
                  <a:srgbClr val="FF0000"/>
                </a:solidFill>
                <a:latin typeface="Cambria"/>
                <a:cs typeface="Cambria"/>
              </a:rPr>
              <a:t> </a:t>
            </a:r>
            <a:r>
              <a:rPr sz="2800" spc="-10" dirty="0">
                <a:solidFill>
                  <a:srgbClr val="FF0000"/>
                </a:solidFill>
                <a:latin typeface="Cambria"/>
                <a:cs typeface="Cambria"/>
              </a:rPr>
              <a:t>essentiellement </a:t>
            </a:r>
            <a:r>
              <a:rPr sz="2800" dirty="0">
                <a:solidFill>
                  <a:srgbClr val="FF0000"/>
                </a:solidFill>
                <a:latin typeface="Cambria"/>
                <a:cs typeface="Cambria"/>
              </a:rPr>
              <a:t>d’écorces</a:t>
            </a:r>
            <a:r>
              <a:rPr sz="2800" spc="140" dirty="0">
                <a:solidFill>
                  <a:srgbClr val="FF0000"/>
                </a:solidFill>
                <a:latin typeface="Cambria"/>
                <a:cs typeface="Cambria"/>
              </a:rPr>
              <a:t> </a:t>
            </a:r>
            <a:r>
              <a:rPr sz="2800" spc="60" dirty="0">
                <a:solidFill>
                  <a:srgbClr val="FF0000"/>
                </a:solidFill>
                <a:latin typeface="Cambria"/>
                <a:cs typeface="Cambria"/>
              </a:rPr>
              <a:t>de</a:t>
            </a:r>
            <a:r>
              <a:rPr sz="2800" spc="145" dirty="0">
                <a:solidFill>
                  <a:srgbClr val="FF0000"/>
                </a:solidFill>
                <a:latin typeface="Cambria"/>
                <a:cs typeface="Cambria"/>
              </a:rPr>
              <a:t> </a:t>
            </a:r>
            <a:r>
              <a:rPr sz="2800" spc="35" dirty="0">
                <a:solidFill>
                  <a:srgbClr val="FF0000"/>
                </a:solidFill>
                <a:latin typeface="Cambria"/>
                <a:cs typeface="Cambria"/>
              </a:rPr>
              <a:t>pin</a:t>
            </a:r>
            <a:endParaRPr sz="2800" dirty="0">
              <a:solidFill>
                <a:srgbClr val="FF0000"/>
              </a:solidFill>
              <a:latin typeface="Cambria"/>
              <a:cs typeface="Cambria"/>
            </a:endParaRPr>
          </a:p>
          <a:p>
            <a:pPr marL="431800" marR="902969" indent="-419100">
              <a:lnSpc>
                <a:spcPts val="3329"/>
              </a:lnSpc>
              <a:spcBef>
                <a:spcPts val="745"/>
              </a:spcBef>
              <a:tabLst>
                <a:tab pos="423545" algn="l"/>
              </a:tabLst>
            </a:pPr>
            <a:r>
              <a:rPr spc="70" dirty="0">
                <a:solidFill>
                  <a:srgbClr val="FF0000"/>
                </a:solidFill>
                <a:latin typeface="Cambria"/>
                <a:cs typeface="Cambria"/>
              </a:rPr>
              <a:t>▣</a:t>
            </a:r>
            <a:r>
              <a:rPr dirty="0">
                <a:solidFill>
                  <a:srgbClr val="FF0000"/>
                </a:solidFill>
                <a:latin typeface="Cambria"/>
                <a:cs typeface="Cambria"/>
              </a:rPr>
              <a:t>	</a:t>
            </a:r>
            <a:r>
              <a:rPr sz="2800" spc="50" dirty="0">
                <a:solidFill>
                  <a:srgbClr val="FF0000"/>
                </a:solidFill>
                <a:latin typeface="Cambria"/>
                <a:cs typeface="Cambria"/>
              </a:rPr>
              <a:t>Cette</a:t>
            </a:r>
            <a:r>
              <a:rPr sz="2800" spc="125" dirty="0">
                <a:solidFill>
                  <a:srgbClr val="FF0000"/>
                </a:solidFill>
                <a:latin typeface="Cambria"/>
                <a:cs typeface="Cambria"/>
              </a:rPr>
              <a:t> </a:t>
            </a:r>
            <a:r>
              <a:rPr sz="2800" dirty="0">
                <a:solidFill>
                  <a:srgbClr val="FF0000"/>
                </a:solidFill>
                <a:latin typeface="Cambria"/>
                <a:cs typeface="Cambria"/>
              </a:rPr>
              <a:t>matière</a:t>
            </a:r>
            <a:r>
              <a:rPr sz="2800" spc="130" dirty="0">
                <a:solidFill>
                  <a:srgbClr val="FF0000"/>
                </a:solidFill>
                <a:latin typeface="Cambria"/>
                <a:cs typeface="Cambria"/>
              </a:rPr>
              <a:t> </a:t>
            </a:r>
            <a:r>
              <a:rPr sz="2800" dirty="0">
                <a:solidFill>
                  <a:srgbClr val="FF0000"/>
                </a:solidFill>
                <a:latin typeface="Cambria"/>
                <a:cs typeface="Cambria"/>
              </a:rPr>
              <a:t>végétale</a:t>
            </a:r>
            <a:r>
              <a:rPr sz="2800" spc="125" dirty="0">
                <a:solidFill>
                  <a:srgbClr val="FF0000"/>
                </a:solidFill>
                <a:latin typeface="Cambria"/>
                <a:cs typeface="Cambria"/>
              </a:rPr>
              <a:t> </a:t>
            </a:r>
            <a:r>
              <a:rPr sz="2800" dirty="0">
                <a:solidFill>
                  <a:srgbClr val="FF0000"/>
                </a:solidFill>
                <a:latin typeface="Cambria"/>
                <a:cs typeface="Cambria"/>
              </a:rPr>
              <a:t>se</a:t>
            </a:r>
            <a:r>
              <a:rPr sz="2800" spc="130" dirty="0">
                <a:solidFill>
                  <a:srgbClr val="FF0000"/>
                </a:solidFill>
                <a:latin typeface="Cambria"/>
                <a:cs typeface="Cambria"/>
              </a:rPr>
              <a:t> </a:t>
            </a:r>
            <a:r>
              <a:rPr sz="2800" dirty="0">
                <a:solidFill>
                  <a:srgbClr val="FF0000"/>
                </a:solidFill>
                <a:latin typeface="Cambria"/>
                <a:cs typeface="Cambria"/>
              </a:rPr>
              <a:t>détériore</a:t>
            </a:r>
            <a:r>
              <a:rPr sz="2800" spc="125" dirty="0">
                <a:solidFill>
                  <a:srgbClr val="FF0000"/>
                </a:solidFill>
                <a:latin typeface="Cambria"/>
                <a:cs typeface="Cambria"/>
              </a:rPr>
              <a:t> </a:t>
            </a:r>
            <a:r>
              <a:rPr sz="2800" dirty="0">
                <a:solidFill>
                  <a:srgbClr val="FF0000"/>
                </a:solidFill>
                <a:latin typeface="Cambria"/>
                <a:cs typeface="Cambria"/>
              </a:rPr>
              <a:t>avec</a:t>
            </a:r>
            <a:r>
              <a:rPr sz="2800" spc="130" dirty="0">
                <a:solidFill>
                  <a:srgbClr val="FF0000"/>
                </a:solidFill>
                <a:latin typeface="Cambria"/>
                <a:cs typeface="Cambria"/>
              </a:rPr>
              <a:t> </a:t>
            </a:r>
            <a:r>
              <a:rPr sz="2800" spc="-25" dirty="0">
                <a:solidFill>
                  <a:srgbClr val="FF0000"/>
                </a:solidFill>
                <a:latin typeface="Cambria"/>
                <a:cs typeface="Cambria"/>
              </a:rPr>
              <a:t>le </a:t>
            </a:r>
            <a:r>
              <a:rPr sz="2800" dirty="0">
                <a:solidFill>
                  <a:srgbClr val="FF0000"/>
                </a:solidFill>
                <a:latin typeface="Cambria"/>
                <a:cs typeface="Cambria"/>
              </a:rPr>
              <a:t>temps</a:t>
            </a:r>
            <a:r>
              <a:rPr sz="2800" spc="150" dirty="0">
                <a:solidFill>
                  <a:srgbClr val="FF0000"/>
                </a:solidFill>
                <a:latin typeface="Cambria"/>
                <a:cs typeface="Cambria"/>
              </a:rPr>
              <a:t> </a:t>
            </a:r>
            <a:r>
              <a:rPr sz="2800" dirty="0">
                <a:solidFill>
                  <a:srgbClr val="FF0000"/>
                </a:solidFill>
                <a:latin typeface="Cambria"/>
                <a:cs typeface="Cambria"/>
              </a:rPr>
              <a:t>et</a:t>
            </a:r>
            <a:r>
              <a:rPr sz="2800" spc="155" dirty="0">
                <a:solidFill>
                  <a:srgbClr val="FF0000"/>
                </a:solidFill>
                <a:latin typeface="Cambria"/>
                <a:cs typeface="Cambria"/>
              </a:rPr>
              <a:t> </a:t>
            </a:r>
            <a:r>
              <a:rPr sz="2800" dirty="0">
                <a:solidFill>
                  <a:srgbClr val="FF0000"/>
                </a:solidFill>
                <a:latin typeface="Cambria"/>
                <a:cs typeface="Cambria"/>
              </a:rPr>
              <a:t>finit</a:t>
            </a:r>
            <a:r>
              <a:rPr sz="2800" spc="150" dirty="0">
                <a:solidFill>
                  <a:srgbClr val="FF0000"/>
                </a:solidFill>
                <a:latin typeface="Cambria"/>
                <a:cs typeface="Cambria"/>
              </a:rPr>
              <a:t> </a:t>
            </a:r>
            <a:r>
              <a:rPr sz="2800" dirty="0">
                <a:solidFill>
                  <a:srgbClr val="FF0000"/>
                </a:solidFill>
                <a:latin typeface="Cambria"/>
                <a:cs typeface="Cambria"/>
              </a:rPr>
              <a:t>par</a:t>
            </a:r>
            <a:r>
              <a:rPr sz="2800" spc="155" dirty="0">
                <a:solidFill>
                  <a:srgbClr val="FF0000"/>
                </a:solidFill>
                <a:latin typeface="Cambria"/>
                <a:cs typeface="Cambria"/>
              </a:rPr>
              <a:t> </a:t>
            </a:r>
            <a:r>
              <a:rPr sz="2800" spc="-10" dirty="0">
                <a:solidFill>
                  <a:srgbClr val="FF0000"/>
                </a:solidFill>
                <a:latin typeface="Cambria"/>
                <a:cs typeface="Cambria"/>
              </a:rPr>
              <a:t>pourrir</a:t>
            </a:r>
            <a:endParaRPr sz="2800" dirty="0">
              <a:solidFill>
                <a:srgbClr val="FF0000"/>
              </a:solidFill>
              <a:latin typeface="Cambria"/>
              <a:cs typeface="Cambria"/>
            </a:endParaRPr>
          </a:p>
          <a:p>
            <a:pPr marL="431800" marR="1087755" indent="-419100">
              <a:lnSpc>
                <a:spcPts val="3329"/>
              </a:lnSpc>
              <a:spcBef>
                <a:spcPts val="740"/>
              </a:spcBef>
              <a:tabLst>
                <a:tab pos="423545" algn="l"/>
              </a:tabLst>
            </a:pPr>
            <a:r>
              <a:rPr spc="70" dirty="0">
                <a:solidFill>
                  <a:srgbClr val="FF0000"/>
                </a:solidFill>
                <a:latin typeface="Cambria"/>
                <a:cs typeface="Cambria"/>
              </a:rPr>
              <a:t>▣</a:t>
            </a:r>
            <a:r>
              <a:rPr dirty="0">
                <a:solidFill>
                  <a:srgbClr val="FF0000"/>
                </a:solidFill>
                <a:latin typeface="Cambria"/>
                <a:cs typeface="Cambria"/>
              </a:rPr>
              <a:t>	</a:t>
            </a:r>
            <a:r>
              <a:rPr sz="2800" dirty="0">
                <a:solidFill>
                  <a:srgbClr val="FF0000"/>
                </a:solidFill>
                <a:latin typeface="Cambria"/>
                <a:cs typeface="Cambria"/>
              </a:rPr>
              <a:t>Elle</a:t>
            </a:r>
            <a:r>
              <a:rPr sz="2800" spc="114" dirty="0">
                <a:solidFill>
                  <a:srgbClr val="FF0000"/>
                </a:solidFill>
                <a:latin typeface="Cambria"/>
                <a:cs typeface="Cambria"/>
              </a:rPr>
              <a:t> </a:t>
            </a:r>
            <a:r>
              <a:rPr sz="2800" dirty="0">
                <a:solidFill>
                  <a:srgbClr val="FF0000"/>
                </a:solidFill>
                <a:latin typeface="Cambria"/>
                <a:cs typeface="Cambria"/>
              </a:rPr>
              <a:t>ne</a:t>
            </a:r>
            <a:r>
              <a:rPr sz="2800" spc="120" dirty="0">
                <a:solidFill>
                  <a:srgbClr val="FF0000"/>
                </a:solidFill>
                <a:latin typeface="Cambria"/>
                <a:cs typeface="Cambria"/>
              </a:rPr>
              <a:t> </a:t>
            </a:r>
            <a:r>
              <a:rPr sz="2800" dirty="0">
                <a:solidFill>
                  <a:srgbClr val="FF0000"/>
                </a:solidFill>
                <a:latin typeface="Cambria"/>
                <a:cs typeface="Cambria"/>
              </a:rPr>
              <a:t>sèche</a:t>
            </a:r>
            <a:r>
              <a:rPr sz="2800" spc="114" dirty="0">
                <a:solidFill>
                  <a:srgbClr val="FF0000"/>
                </a:solidFill>
                <a:latin typeface="Cambria"/>
                <a:cs typeface="Cambria"/>
              </a:rPr>
              <a:t> </a:t>
            </a:r>
            <a:r>
              <a:rPr sz="2800" spc="70" dirty="0">
                <a:solidFill>
                  <a:srgbClr val="FF0000"/>
                </a:solidFill>
                <a:latin typeface="Cambria"/>
                <a:cs typeface="Cambria"/>
              </a:rPr>
              <a:t>plus</a:t>
            </a:r>
            <a:r>
              <a:rPr sz="2800" spc="120" dirty="0">
                <a:solidFill>
                  <a:srgbClr val="FF0000"/>
                </a:solidFill>
                <a:latin typeface="Cambria"/>
                <a:cs typeface="Cambria"/>
              </a:rPr>
              <a:t> </a:t>
            </a:r>
            <a:r>
              <a:rPr sz="2800" dirty="0">
                <a:solidFill>
                  <a:srgbClr val="FF0000"/>
                </a:solidFill>
                <a:latin typeface="Cambria"/>
                <a:cs typeface="Cambria"/>
              </a:rPr>
              <a:t>et</a:t>
            </a:r>
            <a:r>
              <a:rPr sz="2800" spc="114" dirty="0">
                <a:solidFill>
                  <a:srgbClr val="FF0000"/>
                </a:solidFill>
                <a:latin typeface="Cambria"/>
                <a:cs typeface="Cambria"/>
              </a:rPr>
              <a:t> </a:t>
            </a:r>
            <a:r>
              <a:rPr sz="2800" dirty="0">
                <a:solidFill>
                  <a:srgbClr val="FF0000"/>
                </a:solidFill>
                <a:latin typeface="Cambria"/>
                <a:cs typeface="Cambria"/>
              </a:rPr>
              <a:t>entraine</a:t>
            </a:r>
            <a:r>
              <a:rPr sz="2800" spc="120" dirty="0">
                <a:solidFill>
                  <a:srgbClr val="FF0000"/>
                </a:solidFill>
                <a:latin typeface="Cambria"/>
                <a:cs typeface="Cambria"/>
              </a:rPr>
              <a:t> </a:t>
            </a:r>
            <a:r>
              <a:rPr sz="2800" dirty="0">
                <a:solidFill>
                  <a:srgbClr val="FF0000"/>
                </a:solidFill>
                <a:latin typeface="Cambria"/>
                <a:cs typeface="Cambria"/>
              </a:rPr>
              <a:t>la</a:t>
            </a:r>
            <a:r>
              <a:rPr sz="2800" spc="120" dirty="0">
                <a:solidFill>
                  <a:srgbClr val="FF0000"/>
                </a:solidFill>
                <a:latin typeface="Cambria"/>
                <a:cs typeface="Cambria"/>
              </a:rPr>
              <a:t> </a:t>
            </a:r>
            <a:r>
              <a:rPr sz="2800" dirty="0">
                <a:solidFill>
                  <a:srgbClr val="FF0000"/>
                </a:solidFill>
                <a:latin typeface="Cambria"/>
                <a:cs typeface="Cambria"/>
              </a:rPr>
              <a:t>mort</a:t>
            </a:r>
            <a:r>
              <a:rPr sz="2800" spc="114" dirty="0">
                <a:solidFill>
                  <a:srgbClr val="FF0000"/>
                </a:solidFill>
                <a:latin typeface="Cambria"/>
                <a:cs typeface="Cambria"/>
              </a:rPr>
              <a:t> </a:t>
            </a:r>
            <a:r>
              <a:rPr sz="2800" spc="-25" dirty="0">
                <a:solidFill>
                  <a:srgbClr val="FF0000"/>
                </a:solidFill>
                <a:latin typeface="Cambria"/>
                <a:cs typeface="Cambria"/>
              </a:rPr>
              <a:t>des </a:t>
            </a:r>
            <a:r>
              <a:rPr sz="2800" spc="-10" dirty="0">
                <a:solidFill>
                  <a:srgbClr val="FF0000"/>
                </a:solidFill>
                <a:latin typeface="Cambria"/>
                <a:cs typeface="Cambria"/>
              </a:rPr>
              <a:t>racines</a:t>
            </a:r>
            <a:endParaRPr sz="2800" dirty="0">
              <a:solidFill>
                <a:srgbClr val="FF0000"/>
              </a:solidFill>
              <a:latin typeface="Cambria"/>
              <a:cs typeface="Cambria"/>
            </a:endParaRPr>
          </a:p>
          <a:p>
            <a:pPr marL="431800" marR="374015" indent="-419100">
              <a:lnSpc>
                <a:spcPct val="98600"/>
              </a:lnSpc>
              <a:spcBef>
                <a:spcPts val="655"/>
              </a:spcBef>
              <a:tabLst>
                <a:tab pos="423545" algn="l"/>
              </a:tabLst>
            </a:pPr>
            <a:r>
              <a:rPr spc="70" dirty="0">
                <a:solidFill>
                  <a:srgbClr val="FF0000"/>
                </a:solidFill>
                <a:latin typeface="Cambria"/>
                <a:cs typeface="Cambria"/>
              </a:rPr>
              <a:t>▣</a:t>
            </a:r>
            <a:r>
              <a:rPr dirty="0">
                <a:solidFill>
                  <a:srgbClr val="FF0000"/>
                </a:solidFill>
                <a:latin typeface="Cambria"/>
                <a:cs typeface="Cambria"/>
              </a:rPr>
              <a:t>	</a:t>
            </a:r>
            <a:r>
              <a:rPr sz="2800" dirty="0">
                <a:solidFill>
                  <a:srgbClr val="FF0000"/>
                </a:solidFill>
                <a:latin typeface="Cambria"/>
                <a:cs typeface="Cambria"/>
              </a:rPr>
              <a:t>Il</a:t>
            </a:r>
            <a:r>
              <a:rPr sz="2800" spc="120" dirty="0">
                <a:solidFill>
                  <a:srgbClr val="FF0000"/>
                </a:solidFill>
                <a:latin typeface="Cambria"/>
                <a:cs typeface="Cambria"/>
              </a:rPr>
              <a:t> </a:t>
            </a:r>
            <a:r>
              <a:rPr sz="2800" dirty="0">
                <a:solidFill>
                  <a:srgbClr val="FF0000"/>
                </a:solidFill>
                <a:latin typeface="Cambria"/>
                <a:cs typeface="Cambria"/>
              </a:rPr>
              <a:t>faut</a:t>
            </a:r>
            <a:r>
              <a:rPr sz="2800" spc="130" dirty="0">
                <a:solidFill>
                  <a:srgbClr val="FF0000"/>
                </a:solidFill>
                <a:latin typeface="Cambria"/>
                <a:cs typeface="Cambria"/>
              </a:rPr>
              <a:t> </a:t>
            </a:r>
            <a:r>
              <a:rPr sz="2800" spc="55" dirty="0">
                <a:solidFill>
                  <a:srgbClr val="FF0000"/>
                </a:solidFill>
                <a:latin typeface="Cambria"/>
                <a:cs typeface="Cambria"/>
              </a:rPr>
              <a:t>donc</a:t>
            </a:r>
            <a:r>
              <a:rPr sz="2800" spc="130" dirty="0">
                <a:solidFill>
                  <a:srgbClr val="FF0000"/>
                </a:solidFill>
                <a:latin typeface="Cambria"/>
                <a:cs typeface="Cambria"/>
              </a:rPr>
              <a:t> </a:t>
            </a:r>
            <a:r>
              <a:rPr sz="2800" dirty="0">
                <a:solidFill>
                  <a:srgbClr val="FF0000"/>
                </a:solidFill>
                <a:latin typeface="Cambria"/>
                <a:cs typeface="Cambria"/>
              </a:rPr>
              <a:t>rempoter</a:t>
            </a:r>
            <a:r>
              <a:rPr sz="2800" spc="130" dirty="0">
                <a:solidFill>
                  <a:srgbClr val="FF0000"/>
                </a:solidFill>
                <a:latin typeface="Cambria"/>
                <a:cs typeface="Cambria"/>
              </a:rPr>
              <a:t> </a:t>
            </a:r>
            <a:r>
              <a:rPr sz="2800" dirty="0">
                <a:solidFill>
                  <a:srgbClr val="FF0000"/>
                </a:solidFill>
                <a:latin typeface="Cambria"/>
                <a:cs typeface="Cambria"/>
              </a:rPr>
              <a:t>les</a:t>
            </a:r>
            <a:r>
              <a:rPr sz="2800" spc="135" dirty="0">
                <a:solidFill>
                  <a:srgbClr val="FF0000"/>
                </a:solidFill>
                <a:latin typeface="Cambria"/>
                <a:cs typeface="Cambria"/>
              </a:rPr>
              <a:t> </a:t>
            </a:r>
            <a:r>
              <a:rPr sz="2800" i="1" spc="-10" dirty="0">
                <a:solidFill>
                  <a:srgbClr val="FF0000"/>
                </a:solidFill>
                <a:latin typeface="Palatino Linotype"/>
                <a:cs typeface="Palatino Linotype"/>
              </a:rPr>
              <a:t>Phalaenopsis </a:t>
            </a:r>
            <a:r>
              <a:rPr sz="2800" dirty="0">
                <a:solidFill>
                  <a:srgbClr val="FF0000"/>
                </a:solidFill>
                <a:latin typeface="Cambria"/>
                <a:cs typeface="Cambria"/>
              </a:rPr>
              <a:t>régulièrement</a:t>
            </a:r>
            <a:r>
              <a:rPr sz="2800" spc="70" dirty="0">
                <a:solidFill>
                  <a:srgbClr val="FF0000"/>
                </a:solidFill>
                <a:latin typeface="Cambria"/>
                <a:cs typeface="Cambria"/>
              </a:rPr>
              <a:t> </a:t>
            </a:r>
            <a:r>
              <a:rPr sz="2800" dirty="0">
                <a:solidFill>
                  <a:srgbClr val="FF0000"/>
                </a:solidFill>
                <a:latin typeface="Cambria"/>
                <a:cs typeface="Cambria"/>
              </a:rPr>
              <a:t>(tous</a:t>
            </a:r>
            <a:r>
              <a:rPr sz="2800" spc="70" dirty="0">
                <a:solidFill>
                  <a:srgbClr val="FF0000"/>
                </a:solidFill>
                <a:latin typeface="Cambria"/>
                <a:cs typeface="Cambria"/>
              </a:rPr>
              <a:t> </a:t>
            </a:r>
            <a:r>
              <a:rPr sz="2800" dirty="0">
                <a:solidFill>
                  <a:srgbClr val="FF0000"/>
                </a:solidFill>
                <a:latin typeface="Cambria"/>
                <a:cs typeface="Cambria"/>
              </a:rPr>
              <a:t>les</a:t>
            </a:r>
            <a:r>
              <a:rPr sz="2800" spc="70" dirty="0">
                <a:solidFill>
                  <a:srgbClr val="FF0000"/>
                </a:solidFill>
                <a:latin typeface="Cambria"/>
                <a:cs typeface="Cambria"/>
              </a:rPr>
              <a:t> </a:t>
            </a:r>
            <a:r>
              <a:rPr sz="2800" dirty="0">
                <a:solidFill>
                  <a:srgbClr val="FF0000"/>
                </a:solidFill>
                <a:latin typeface="Cambria"/>
                <a:cs typeface="Cambria"/>
              </a:rPr>
              <a:t>2</a:t>
            </a:r>
            <a:r>
              <a:rPr sz="2800" spc="70" dirty="0">
                <a:solidFill>
                  <a:srgbClr val="FF0000"/>
                </a:solidFill>
                <a:latin typeface="Cambria"/>
                <a:cs typeface="Cambria"/>
              </a:rPr>
              <a:t> </a:t>
            </a:r>
            <a:r>
              <a:rPr sz="2800" dirty="0">
                <a:solidFill>
                  <a:srgbClr val="FF0000"/>
                </a:solidFill>
                <a:latin typeface="Cambria"/>
                <a:cs typeface="Cambria"/>
              </a:rPr>
              <a:t>ans)</a:t>
            </a:r>
            <a:r>
              <a:rPr sz="2800" spc="75" dirty="0">
                <a:solidFill>
                  <a:srgbClr val="FF0000"/>
                </a:solidFill>
                <a:latin typeface="Cambria"/>
                <a:cs typeface="Cambria"/>
              </a:rPr>
              <a:t> </a:t>
            </a:r>
            <a:r>
              <a:rPr sz="2800" spc="50" dirty="0">
                <a:solidFill>
                  <a:srgbClr val="FF0000"/>
                </a:solidFill>
                <a:latin typeface="Cambria"/>
                <a:cs typeface="Cambria"/>
              </a:rPr>
              <a:t>pour</a:t>
            </a:r>
            <a:r>
              <a:rPr sz="2800" spc="70" dirty="0">
                <a:solidFill>
                  <a:srgbClr val="FF0000"/>
                </a:solidFill>
                <a:latin typeface="Cambria"/>
                <a:cs typeface="Cambria"/>
              </a:rPr>
              <a:t> </a:t>
            </a:r>
            <a:r>
              <a:rPr sz="2800" spc="-10" dirty="0">
                <a:solidFill>
                  <a:srgbClr val="FF0000"/>
                </a:solidFill>
                <a:latin typeface="Cambria"/>
                <a:cs typeface="Cambria"/>
              </a:rPr>
              <a:t>conserver </a:t>
            </a:r>
            <a:r>
              <a:rPr sz="2800" spc="90" dirty="0">
                <a:solidFill>
                  <a:srgbClr val="FF0000"/>
                </a:solidFill>
                <a:latin typeface="Cambria"/>
                <a:cs typeface="Cambria"/>
              </a:rPr>
              <a:t>un </a:t>
            </a:r>
            <a:r>
              <a:rPr sz="2800" dirty="0">
                <a:solidFill>
                  <a:srgbClr val="FF0000"/>
                </a:solidFill>
                <a:latin typeface="Cambria"/>
                <a:cs typeface="Cambria"/>
              </a:rPr>
              <a:t>substrat</a:t>
            </a:r>
            <a:r>
              <a:rPr sz="2800" spc="95" dirty="0">
                <a:solidFill>
                  <a:srgbClr val="FF0000"/>
                </a:solidFill>
                <a:latin typeface="Cambria"/>
                <a:cs typeface="Cambria"/>
              </a:rPr>
              <a:t> </a:t>
            </a:r>
            <a:r>
              <a:rPr sz="2800" dirty="0">
                <a:solidFill>
                  <a:srgbClr val="FF0000"/>
                </a:solidFill>
                <a:latin typeface="Cambria"/>
                <a:cs typeface="Cambria"/>
              </a:rPr>
              <a:t>en</a:t>
            </a:r>
            <a:r>
              <a:rPr sz="2800" spc="90" dirty="0">
                <a:solidFill>
                  <a:srgbClr val="FF0000"/>
                </a:solidFill>
                <a:latin typeface="Cambria"/>
                <a:cs typeface="Cambria"/>
              </a:rPr>
              <a:t> </a:t>
            </a:r>
            <a:r>
              <a:rPr sz="2800" dirty="0">
                <a:solidFill>
                  <a:srgbClr val="FF0000"/>
                </a:solidFill>
                <a:latin typeface="Cambria"/>
                <a:cs typeface="Cambria"/>
              </a:rPr>
              <a:t>bon</a:t>
            </a:r>
            <a:r>
              <a:rPr sz="2800" spc="95" dirty="0">
                <a:solidFill>
                  <a:srgbClr val="FF0000"/>
                </a:solidFill>
                <a:latin typeface="Cambria"/>
                <a:cs typeface="Cambria"/>
              </a:rPr>
              <a:t> </a:t>
            </a:r>
            <a:r>
              <a:rPr sz="2800" spc="-20" dirty="0">
                <a:solidFill>
                  <a:srgbClr val="FF0000"/>
                </a:solidFill>
                <a:latin typeface="Cambria"/>
                <a:cs typeface="Cambria"/>
              </a:rPr>
              <a:t>état</a:t>
            </a:r>
            <a:endParaRPr sz="2800" dirty="0">
              <a:solidFill>
                <a:srgbClr val="FF0000"/>
              </a:solidFill>
              <a:latin typeface="Cambria"/>
              <a:cs typeface="Cambria"/>
            </a:endParaRPr>
          </a:p>
          <a:p>
            <a:pPr marL="431800" marR="5080" indent="-419100">
              <a:lnSpc>
                <a:spcPts val="3329"/>
              </a:lnSpc>
              <a:spcBef>
                <a:spcPts val="840"/>
              </a:spcBef>
              <a:tabLst>
                <a:tab pos="423545" algn="l"/>
              </a:tabLst>
            </a:pPr>
            <a:r>
              <a:rPr spc="70" dirty="0">
                <a:solidFill>
                  <a:srgbClr val="FF0000"/>
                </a:solidFill>
                <a:latin typeface="Cambria"/>
                <a:cs typeface="Cambria"/>
              </a:rPr>
              <a:t>▣</a:t>
            </a:r>
            <a:r>
              <a:rPr dirty="0">
                <a:solidFill>
                  <a:srgbClr val="FF0000"/>
                </a:solidFill>
                <a:latin typeface="Cambria"/>
                <a:cs typeface="Cambria"/>
              </a:rPr>
              <a:t>	</a:t>
            </a:r>
            <a:r>
              <a:rPr sz="2800" spc="210" dirty="0">
                <a:solidFill>
                  <a:srgbClr val="FF0000"/>
                </a:solidFill>
                <a:latin typeface="Cambria"/>
                <a:cs typeface="Cambria"/>
              </a:rPr>
              <a:t>Un</a:t>
            </a:r>
            <a:r>
              <a:rPr sz="2800" spc="95" dirty="0">
                <a:solidFill>
                  <a:srgbClr val="FF0000"/>
                </a:solidFill>
                <a:latin typeface="Cambria"/>
                <a:cs typeface="Cambria"/>
              </a:rPr>
              <a:t> </a:t>
            </a:r>
            <a:r>
              <a:rPr sz="2800" dirty="0">
                <a:solidFill>
                  <a:srgbClr val="FF0000"/>
                </a:solidFill>
                <a:latin typeface="Cambria"/>
                <a:cs typeface="Cambria"/>
              </a:rPr>
              <a:t>substrat</a:t>
            </a:r>
            <a:r>
              <a:rPr sz="2800" spc="100" dirty="0">
                <a:solidFill>
                  <a:srgbClr val="FF0000"/>
                </a:solidFill>
                <a:latin typeface="Cambria"/>
                <a:cs typeface="Cambria"/>
              </a:rPr>
              <a:t> </a:t>
            </a:r>
            <a:r>
              <a:rPr sz="2800" dirty="0">
                <a:solidFill>
                  <a:srgbClr val="FF0000"/>
                </a:solidFill>
                <a:latin typeface="Cambria"/>
                <a:cs typeface="Cambria"/>
              </a:rPr>
              <a:t>sain</a:t>
            </a:r>
            <a:r>
              <a:rPr sz="2800" spc="100" dirty="0">
                <a:solidFill>
                  <a:srgbClr val="FF0000"/>
                </a:solidFill>
                <a:latin typeface="Cambria"/>
                <a:cs typeface="Cambria"/>
              </a:rPr>
              <a:t> </a:t>
            </a:r>
            <a:r>
              <a:rPr sz="2800" dirty="0">
                <a:solidFill>
                  <a:srgbClr val="FF0000"/>
                </a:solidFill>
                <a:latin typeface="Cambria"/>
                <a:cs typeface="Cambria"/>
              </a:rPr>
              <a:t>conserve</a:t>
            </a:r>
            <a:r>
              <a:rPr sz="2800" spc="100" dirty="0">
                <a:solidFill>
                  <a:srgbClr val="FF0000"/>
                </a:solidFill>
                <a:latin typeface="Cambria"/>
                <a:cs typeface="Cambria"/>
              </a:rPr>
              <a:t> </a:t>
            </a:r>
            <a:r>
              <a:rPr sz="2800" spc="90" dirty="0">
                <a:solidFill>
                  <a:srgbClr val="FF0000"/>
                </a:solidFill>
                <a:latin typeface="Cambria"/>
                <a:cs typeface="Cambria"/>
              </a:rPr>
              <a:t>un</a:t>
            </a:r>
            <a:r>
              <a:rPr sz="2800" spc="100" dirty="0">
                <a:solidFill>
                  <a:srgbClr val="FF0000"/>
                </a:solidFill>
                <a:latin typeface="Cambria"/>
                <a:cs typeface="Cambria"/>
              </a:rPr>
              <a:t> </a:t>
            </a:r>
            <a:r>
              <a:rPr sz="2800" spc="70" dirty="0">
                <a:solidFill>
                  <a:srgbClr val="FF0000"/>
                </a:solidFill>
                <a:latin typeface="Cambria"/>
                <a:cs typeface="Cambria"/>
              </a:rPr>
              <a:t>peu</a:t>
            </a:r>
            <a:r>
              <a:rPr sz="2800" spc="100" dirty="0">
                <a:solidFill>
                  <a:srgbClr val="FF0000"/>
                </a:solidFill>
                <a:latin typeface="Cambria"/>
                <a:cs typeface="Cambria"/>
              </a:rPr>
              <a:t> </a:t>
            </a:r>
            <a:r>
              <a:rPr sz="2800" spc="75" dirty="0">
                <a:solidFill>
                  <a:srgbClr val="FF0000"/>
                </a:solidFill>
                <a:latin typeface="Cambria"/>
                <a:cs typeface="Cambria"/>
              </a:rPr>
              <a:t>d’humidité</a:t>
            </a:r>
            <a:r>
              <a:rPr sz="2800" spc="100" dirty="0">
                <a:solidFill>
                  <a:srgbClr val="FF0000"/>
                </a:solidFill>
                <a:latin typeface="Cambria"/>
                <a:cs typeface="Cambria"/>
              </a:rPr>
              <a:t> </a:t>
            </a:r>
            <a:r>
              <a:rPr sz="2800" spc="-25" dirty="0">
                <a:solidFill>
                  <a:srgbClr val="FF0000"/>
                </a:solidFill>
                <a:latin typeface="Cambria"/>
                <a:cs typeface="Cambria"/>
              </a:rPr>
              <a:t>et </a:t>
            </a:r>
            <a:r>
              <a:rPr sz="2800" spc="45" dirty="0">
                <a:solidFill>
                  <a:srgbClr val="FF0000"/>
                </a:solidFill>
                <a:latin typeface="Cambria"/>
                <a:cs typeface="Cambria"/>
              </a:rPr>
              <a:t>beaucoup</a:t>
            </a:r>
            <a:r>
              <a:rPr sz="2800" spc="160" dirty="0">
                <a:solidFill>
                  <a:srgbClr val="FF0000"/>
                </a:solidFill>
                <a:latin typeface="Cambria"/>
                <a:cs typeface="Cambria"/>
              </a:rPr>
              <a:t> </a:t>
            </a:r>
            <a:r>
              <a:rPr sz="2800" spc="55" dirty="0">
                <a:solidFill>
                  <a:srgbClr val="FF0000"/>
                </a:solidFill>
                <a:latin typeface="Cambria"/>
                <a:cs typeface="Cambria"/>
              </a:rPr>
              <a:t>d’air</a:t>
            </a:r>
            <a:r>
              <a:rPr sz="2800" spc="165" dirty="0">
                <a:solidFill>
                  <a:srgbClr val="FF0000"/>
                </a:solidFill>
                <a:latin typeface="Cambria"/>
                <a:cs typeface="Cambria"/>
              </a:rPr>
              <a:t> </a:t>
            </a:r>
            <a:r>
              <a:rPr sz="2800" dirty="0">
                <a:solidFill>
                  <a:srgbClr val="FF0000"/>
                </a:solidFill>
                <a:latin typeface="Cambria"/>
                <a:cs typeface="Cambria"/>
              </a:rPr>
              <a:t>autour</a:t>
            </a:r>
            <a:r>
              <a:rPr sz="2800" spc="165" dirty="0">
                <a:solidFill>
                  <a:srgbClr val="FF0000"/>
                </a:solidFill>
                <a:latin typeface="Cambria"/>
                <a:cs typeface="Cambria"/>
              </a:rPr>
              <a:t> </a:t>
            </a:r>
            <a:r>
              <a:rPr sz="2800" dirty="0">
                <a:solidFill>
                  <a:srgbClr val="FF0000"/>
                </a:solidFill>
                <a:latin typeface="Cambria"/>
                <a:cs typeface="Cambria"/>
              </a:rPr>
              <a:t>des</a:t>
            </a:r>
            <a:r>
              <a:rPr sz="2800" spc="160" dirty="0">
                <a:solidFill>
                  <a:srgbClr val="FF0000"/>
                </a:solidFill>
                <a:latin typeface="Cambria"/>
                <a:cs typeface="Cambria"/>
              </a:rPr>
              <a:t> </a:t>
            </a:r>
            <a:r>
              <a:rPr sz="2800" spc="-10" dirty="0">
                <a:solidFill>
                  <a:srgbClr val="FF0000"/>
                </a:solidFill>
                <a:latin typeface="Cambria"/>
                <a:cs typeface="Cambria"/>
              </a:rPr>
              <a:t>racines</a:t>
            </a:r>
            <a:endParaRPr sz="2800" dirty="0">
              <a:solidFill>
                <a:srgbClr val="FF0000"/>
              </a:solidFill>
              <a:latin typeface="Cambria"/>
              <a:cs typeface="Cambri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2" y="0"/>
            <a:ext cx="12198744" cy="6858000"/>
          </a:xfrm>
          <a:prstGeom prst="rect">
            <a:avLst/>
          </a:prstGeom>
        </p:spPr>
      </p:pic>
      <p:pic>
        <p:nvPicPr>
          <p:cNvPr id="2" name="object 2"/>
          <p:cNvPicPr/>
          <p:nvPr/>
        </p:nvPicPr>
        <p:blipFill>
          <a:blip r:embed="rId3" cstate="print"/>
          <a:stretch>
            <a:fillRect/>
          </a:stretch>
        </p:blipFill>
        <p:spPr>
          <a:xfrm>
            <a:off x="3768435" y="465514"/>
            <a:ext cx="4771504" cy="885305"/>
          </a:xfrm>
          <a:prstGeom prst="rect">
            <a:avLst/>
          </a:prstGeom>
        </p:spPr>
      </p:pic>
      <p:grpSp>
        <p:nvGrpSpPr>
          <p:cNvPr id="3" name="object 3"/>
          <p:cNvGrpSpPr/>
          <p:nvPr/>
        </p:nvGrpSpPr>
        <p:grpSpPr>
          <a:xfrm>
            <a:off x="1885603" y="1421475"/>
            <a:ext cx="8046720" cy="5241290"/>
            <a:chOff x="361603" y="1421475"/>
            <a:chExt cx="8046720" cy="5241290"/>
          </a:xfrm>
        </p:grpSpPr>
        <p:pic>
          <p:nvPicPr>
            <p:cNvPr id="4" name="object 4"/>
            <p:cNvPicPr/>
            <p:nvPr/>
          </p:nvPicPr>
          <p:blipFill>
            <a:blip r:embed="rId4" cstate="print"/>
            <a:stretch>
              <a:fillRect/>
            </a:stretch>
          </p:blipFill>
          <p:spPr>
            <a:xfrm>
              <a:off x="361603" y="1421475"/>
              <a:ext cx="6101541" cy="565265"/>
            </a:xfrm>
            <a:prstGeom prst="rect">
              <a:avLst/>
            </a:prstGeom>
          </p:spPr>
        </p:pic>
        <p:pic>
          <p:nvPicPr>
            <p:cNvPr id="5" name="object 5"/>
            <p:cNvPicPr/>
            <p:nvPr/>
          </p:nvPicPr>
          <p:blipFill>
            <a:blip r:embed="rId5" cstate="print"/>
            <a:stretch>
              <a:fillRect/>
            </a:stretch>
          </p:blipFill>
          <p:spPr>
            <a:xfrm>
              <a:off x="818803" y="1841268"/>
              <a:ext cx="7144788" cy="640079"/>
            </a:xfrm>
            <a:prstGeom prst="rect">
              <a:avLst/>
            </a:prstGeom>
          </p:spPr>
        </p:pic>
        <p:pic>
          <p:nvPicPr>
            <p:cNvPr id="6" name="object 6"/>
            <p:cNvPicPr/>
            <p:nvPr/>
          </p:nvPicPr>
          <p:blipFill>
            <a:blip r:embed="rId6" cstate="print"/>
            <a:stretch>
              <a:fillRect/>
            </a:stretch>
          </p:blipFill>
          <p:spPr>
            <a:xfrm>
              <a:off x="1097279" y="2348345"/>
              <a:ext cx="7311043" cy="565265"/>
            </a:xfrm>
            <a:prstGeom prst="rect">
              <a:avLst/>
            </a:prstGeom>
          </p:spPr>
        </p:pic>
        <p:pic>
          <p:nvPicPr>
            <p:cNvPr id="7" name="object 7"/>
            <p:cNvPicPr/>
            <p:nvPr/>
          </p:nvPicPr>
          <p:blipFill>
            <a:blip r:embed="rId7" cstate="print"/>
            <a:stretch>
              <a:fillRect/>
            </a:stretch>
          </p:blipFill>
          <p:spPr>
            <a:xfrm>
              <a:off x="1097279" y="2780606"/>
              <a:ext cx="1442257" cy="565265"/>
            </a:xfrm>
            <a:prstGeom prst="rect">
              <a:avLst/>
            </a:prstGeom>
          </p:spPr>
        </p:pic>
        <p:pic>
          <p:nvPicPr>
            <p:cNvPr id="8" name="object 8"/>
            <p:cNvPicPr/>
            <p:nvPr/>
          </p:nvPicPr>
          <p:blipFill>
            <a:blip r:embed="rId8" cstate="print"/>
            <a:stretch>
              <a:fillRect/>
            </a:stretch>
          </p:blipFill>
          <p:spPr>
            <a:xfrm>
              <a:off x="818803" y="3212868"/>
              <a:ext cx="7323512" cy="640079"/>
            </a:xfrm>
            <a:prstGeom prst="rect">
              <a:avLst/>
            </a:prstGeom>
          </p:spPr>
        </p:pic>
        <p:pic>
          <p:nvPicPr>
            <p:cNvPr id="9" name="object 9"/>
            <p:cNvPicPr/>
            <p:nvPr/>
          </p:nvPicPr>
          <p:blipFill>
            <a:blip r:embed="rId9" cstate="print"/>
            <a:stretch>
              <a:fillRect/>
            </a:stretch>
          </p:blipFill>
          <p:spPr>
            <a:xfrm>
              <a:off x="1097279" y="3719945"/>
              <a:ext cx="7261166" cy="565265"/>
            </a:xfrm>
            <a:prstGeom prst="rect">
              <a:avLst/>
            </a:prstGeom>
          </p:spPr>
        </p:pic>
        <p:pic>
          <p:nvPicPr>
            <p:cNvPr id="10" name="object 10"/>
            <p:cNvPicPr/>
            <p:nvPr/>
          </p:nvPicPr>
          <p:blipFill>
            <a:blip r:embed="rId10" cstate="print"/>
            <a:stretch>
              <a:fillRect/>
            </a:stretch>
          </p:blipFill>
          <p:spPr>
            <a:xfrm>
              <a:off x="1097279" y="4152206"/>
              <a:ext cx="6168043" cy="565265"/>
            </a:xfrm>
            <a:prstGeom prst="rect">
              <a:avLst/>
            </a:prstGeom>
          </p:spPr>
        </p:pic>
        <p:pic>
          <p:nvPicPr>
            <p:cNvPr id="11" name="object 11"/>
            <p:cNvPicPr/>
            <p:nvPr/>
          </p:nvPicPr>
          <p:blipFill>
            <a:blip r:embed="rId11" cstate="print"/>
            <a:stretch>
              <a:fillRect/>
            </a:stretch>
          </p:blipFill>
          <p:spPr>
            <a:xfrm>
              <a:off x="818803" y="4571999"/>
              <a:ext cx="7257011" cy="640080"/>
            </a:xfrm>
            <a:prstGeom prst="rect">
              <a:avLst/>
            </a:prstGeom>
          </p:spPr>
        </p:pic>
        <p:pic>
          <p:nvPicPr>
            <p:cNvPr id="12" name="object 12"/>
            <p:cNvPicPr/>
            <p:nvPr/>
          </p:nvPicPr>
          <p:blipFill>
            <a:blip r:embed="rId12" cstate="print"/>
            <a:stretch>
              <a:fillRect/>
            </a:stretch>
          </p:blipFill>
          <p:spPr>
            <a:xfrm>
              <a:off x="1097279" y="5079075"/>
              <a:ext cx="4172988" cy="565265"/>
            </a:xfrm>
            <a:prstGeom prst="rect">
              <a:avLst/>
            </a:prstGeom>
          </p:spPr>
        </p:pic>
        <p:pic>
          <p:nvPicPr>
            <p:cNvPr id="13" name="object 13"/>
            <p:cNvPicPr/>
            <p:nvPr/>
          </p:nvPicPr>
          <p:blipFill>
            <a:blip r:embed="rId13" cstate="print"/>
            <a:stretch>
              <a:fillRect/>
            </a:stretch>
          </p:blipFill>
          <p:spPr>
            <a:xfrm>
              <a:off x="361603" y="5511337"/>
              <a:ext cx="7281948" cy="640080"/>
            </a:xfrm>
            <a:prstGeom prst="rect">
              <a:avLst/>
            </a:prstGeom>
          </p:spPr>
        </p:pic>
        <p:pic>
          <p:nvPicPr>
            <p:cNvPr id="14" name="object 14"/>
            <p:cNvPicPr/>
            <p:nvPr/>
          </p:nvPicPr>
          <p:blipFill>
            <a:blip r:embed="rId14" cstate="print"/>
            <a:stretch>
              <a:fillRect/>
            </a:stretch>
          </p:blipFill>
          <p:spPr>
            <a:xfrm>
              <a:off x="361603" y="6018413"/>
              <a:ext cx="3524596" cy="644236"/>
            </a:xfrm>
            <a:prstGeom prst="rect">
              <a:avLst/>
            </a:prstGeom>
          </p:spPr>
        </p:pic>
      </p:grpSp>
      <p:sp>
        <p:nvSpPr>
          <p:cNvPr id="15" name="object 15"/>
          <p:cNvSpPr txBox="1"/>
          <p:nvPr/>
        </p:nvSpPr>
        <p:spPr>
          <a:xfrm>
            <a:off x="1909251" y="1368073"/>
            <a:ext cx="7974330" cy="5212715"/>
          </a:xfrm>
          <a:prstGeom prst="rect">
            <a:avLst/>
          </a:prstGeom>
        </p:spPr>
        <p:txBody>
          <a:bodyPr vert="horz" wrap="square" lIns="0" tIns="90170" rIns="0" bIns="0" rtlCol="0">
            <a:spAutoFit/>
          </a:bodyPr>
          <a:lstStyle/>
          <a:p>
            <a:pPr marL="12700">
              <a:spcBef>
                <a:spcPts val="710"/>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spc="105" dirty="0">
                <a:solidFill>
                  <a:srgbClr val="FFFFFF"/>
                </a:solidFill>
                <a:latin typeface="Cambria"/>
                <a:cs typeface="Cambria"/>
              </a:rPr>
              <a:t>Cycle</a:t>
            </a:r>
            <a:r>
              <a:rPr sz="2800" spc="70" dirty="0">
                <a:solidFill>
                  <a:srgbClr val="FFFFFF"/>
                </a:solidFill>
                <a:latin typeface="Cambria"/>
                <a:cs typeface="Cambria"/>
              </a:rPr>
              <a:t> </a:t>
            </a:r>
            <a:r>
              <a:rPr sz="2800" spc="60" dirty="0">
                <a:solidFill>
                  <a:srgbClr val="FFFFFF"/>
                </a:solidFill>
                <a:latin typeface="Cambria"/>
                <a:cs typeface="Cambria"/>
              </a:rPr>
              <a:t>de</a:t>
            </a:r>
            <a:r>
              <a:rPr sz="2800" spc="75" dirty="0">
                <a:solidFill>
                  <a:srgbClr val="FFFFFF"/>
                </a:solidFill>
                <a:latin typeface="Cambria"/>
                <a:cs typeface="Cambria"/>
              </a:rPr>
              <a:t> </a:t>
            </a:r>
            <a:r>
              <a:rPr sz="2800" dirty="0">
                <a:solidFill>
                  <a:srgbClr val="FFFFFF"/>
                </a:solidFill>
                <a:latin typeface="Cambria"/>
                <a:cs typeface="Cambria"/>
              </a:rPr>
              <a:t>croissance</a:t>
            </a:r>
            <a:r>
              <a:rPr sz="2800" spc="75" dirty="0">
                <a:solidFill>
                  <a:srgbClr val="FFFFFF"/>
                </a:solidFill>
                <a:latin typeface="Cambria"/>
                <a:cs typeface="Cambria"/>
              </a:rPr>
              <a:t> </a:t>
            </a:r>
            <a:r>
              <a:rPr sz="2800" spc="135" dirty="0">
                <a:solidFill>
                  <a:srgbClr val="FFFFFF"/>
                </a:solidFill>
                <a:latin typeface="Cambria"/>
                <a:cs typeface="Cambria"/>
              </a:rPr>
              <a:t>du</a:t>
            </a:r>
            <a:r>
              <a:rPr sz="2800" spc="75" dirty="0">
                <a:solidFill>
                  <a:srgbClr val="FFFFFF"/>
                </a:solidFill>
                <a:latin typeface="Cambria"/>
                <a:cs typeface="Cambria"/>
              </a:rPr>
              <a:t> </a:t>
            </a:r>
            <a:r>
              <a:rPr sz="2800" i="1" spc="-10" dirty="0">
                <a:solidFill>
                  <a:srgbClr val="FFFFFF"/>
                </a:solidFill>
                <a:latin typeface="Palatino Linotype"/>
                <a:cs typeface="Palatino Linotype"/>
              </a:rPr>
              <a:t>Phalaenopsis</a:t>
            </a:r>
            <a:r>
              <a:rPr sz="2800" spc="-10" dirty="0">
                <a:solidFill>
                  <a:srgbClr val="FFFFFF"/>
                </a:solidFill>
                <a:latin typeface="Cambria"/>
                <a:cs typeface="Cambria"/>
              </a:rPr>
              <a:t>:</a:t>
            </a:r>
            <a:endParaRPr sz="2800">
              <a:latin typeface="Cambria"/>
              <a:cs typeface="Cambria"/>
            </a:endParaRPr>
          </a:p>
          <a:p>
            <a:pPr marL="748665" marR="5080" indent="-279400">
              <a:lnSpc>
                <a:spcPct val="100099"/>
              </a:lnSpc>
              <a:spcBef>
                <a:spcPts val="610"/>
              </a:spcBef>
              <a:buSzPct val="78571"/>
              <a:buChar char="◾"/>
              <a:tabLst>
                <a:tab pos="748665" algn="l"/>
                <a:tab pos="753110" algn="l"/>
              </a:tabLst>
            </a:pPr>
            <a:r>
              <a:rPr sz="2800" dirty="0">
                <a:solidFill>
                  <a:srgbClr val="FFFFFF"/>
                </a:solidFill>
                <a:latin typeface="Cambria"/>
                <a:cs typeface="Cambria"/>
              </a:rPr>
              <a:t>	</a:t>
            </a:r>
            <a:r>
              <a:rPr sz="2800" spc="265" dirty="0">
                <a:solidFill>
                  <a:srgbClr val="FFFFFF"/>
                </a:solidFill>
                <a:latin typeface="Cambria"/>
                <a:cs typeface="Cambria"/>
              </a:rPr>
              <a:t>Au</a:t>
            </a:r>
            <a:r>
              <a:rPr sz="2800" spc="150" dirty="0">
                <a:solidFill>
                  <a:srgbClr val="FFFFFF"/>
                </a:solidFill>
                <a:latin typeface="Cambria"/>
                <a:cs typeface="Cambria"/>
              </a:rPr>
              <a:t> </a:t>
            </a:r>
            <a:r>
              <a:rPr sz="2800" dirty="0">
                <a:solidFill>
                  <a:srgbClr val="FFFFFF"/>
                </a:solidFill>
                <a:latin typeface="Cambria"/>
                <a:cs typeface="Cambria"/>
              </a:rPr>
              <a:t>printemps,</a:t>
            </a:r>
            <a:r>
              <a:rPr sz="2800" spc="155" dirty="0">
                <a:solidFill>
                  <a:srgbClr val="FFFFFF"/>
                </a:solidFill>
                <a:latin typeface="Cambria"/>
                <a:cs typeface="Cambria"/>
              </a:rPr>
              <a:t> </a:t>
            </a:r>
            <a:r>
              <a:rPr sz="2800" spc="75" dirty="0">
                <a:solidFill>
                  <a:srgbClr val="FFFFFF"/>
                </a:solidFill>
                <a:latin typeface="Cambria"/>
                <a:cs typeface="Cambria"/>
              </a:rPr>
              <a:t>quand</a:t>
            </a:r>
            <a:r>
              <a:rPr sz="2800" spc="155" dirty="0">
                <a:solidFill>
                  <a:srgbClr val="FFFFFF"/>
                </a:solidFill>
                <a:latin typeface="Cambria"/>
                <a:cs typeface="Cambria"/>
              </a:rPr>
              <a:t> </a:t>
            </a:r>
            <a:r>
              <a:rPr sz="2800" dirty="0">
                <a:solidFill>
                  <a:srgbClr val="FFFFFF"/>
                </a:solidFill>
                <a:latin typeface="Cambria"/>
                <a:cs typeface="Cambria"/>
              </a:rPr>
              <a:t>la</a:t>
            </a:r>
            <a:r>
              <a:rPr sz="2800" spc="155" dirty="0">
                <a:solidFill>
                  <a:srgbClr val="FFFFFF"/>
                </a:solidFill>
                <a:latin typeface="Cambria"/>
                <a:cs typeface="Cambria"/>
              </a:rPr>
              <a:t> </a:t>
            </a:r>
            <a:r>
              <a:rPr sz="2800" dirty="0">
                <a:solidFill>
                  <a:srgbClr val="FFFFFF"/>
                </a:solidFill>
                <a:latin typeface="Cambria"/>
                <a:cs typeface="Cambria"/>
              </a:rPr>
              <a:t>durée</a:t>
            </a:r>
            <a:r>
              <a:rPr sz="2800" spc="150" dirty="0">
                <a:solidFill>
                  <a:srgbClr val="FFFFFF"/>
                </a:solidFill>
                <a:latin typeface="Cambria"/>
                <a:cs typeface="Cambria"/>
              </a:rPr>
              <a:t> </a:t>
            </a:r>
            <a:r>
              <a:rPr sz="2800" spc="135" dirty="0">
                <a:solidFill>
                  <a:srgbClr val="FFFFFF"/>
                </a:solidFill>
                <a:latin typeface="Cambria"/>
                <a:cs typeface="Cambria"/>
              </a:rPr>
              <a:t>du</a:t>
            </a:r>
            <a:r>
              <a:rPr sz="2800" spc="155" dirty="0">
                <a:solidFill>
                  <a:srgbClr val="FFFFFF"/>
                </a:solidFill>
                <a:latin typeface="Cambria"/>
                <a:cs typeface="Cambria"/>
              </a:rPr>
              <a:t> </a:t>
            </a:r>
            <a:r>
              <a:rPr sz="2800" dirty="0">
                <a:solidFill>
                  <a:srgbClr val="FFFFFF"/>
                </a:solidFill>
                <a:latin typeface="Cambria"/>
                <a:cs typeface="Cambria"/>
              </a:rPr>
              <a:t>jour</a:t>
            </a:r>
            <a:r>
              <a:rPr sz="2800" spc="155" dirty="0">
                <a:solidFill>
                  <a:srgbClr val="FFFFFF"/>
                </a:solidFill>
                <a:latin typeface="Cambria"/>
                <a:cs typeface="Cambria"/>
              </a:rPr>
              <a:t> </a:t>
            </a:r>
            <a:r>
              <a:rPr sz="2800" dirty="0">
                <a:solidFill>
                  <a:srgbClr val="FFFFFF"/>
                </a:solidFill>
                <a:latin typeface="Cambria"/>
                <a:cs typeface="Cambria"/>
              </a:rPr>
              <a:t>et</a:t>
            </a:r>
            <a:r>
              <a:rPr sz="2800" spc="155" dirty="0">
                <a:solidFill>
                  <a:srgbClr val="FFFFFF"/>
                </a:solidFill>
                <a:latin typeface="Cambria"/>
                <a:cs typeface="Cambria"/>
              </a:rPr>
              <a:t> </a:t>
            </a:r>
            <a:r>
              <a:rPr sz="2800" spc="-25" dirty="0">
                <a:solidFill>
                  <a:srgbClr val="FFFFFF"/>
                </a:solidFill>
                <a:latin typeface="Cambria"/>
                <a:cs typeface="Cambria"/>
              </a:rPr>
              <a:t>la </a:t>
            </a:r>
            <a:r>
              <a:rPr sz="2800" dirty="0">
                <a:solidFill>
                  <a:srgbClr val="FFFFFF"/>
                </a:solidFill>
                <a:latin typeface="Cambria"/>
                <a:cs typeface="Cambria"/>
              </a:rPr>
              <a:t>température</a:t>
            </a:r>
            <a:r>
              <a:rPr sz="2800" spc="110" dirty="0">
                <a:solidFill>
                  <a:srgbClr val="FFFFFF"/>
                </a:solidFill>
                <a:latin typeface="Cambria"/>
                <a:cs typeface="Cambria"/>
              </a:rPr>
              <a:t> </a:t>
            </a:r>
            <a:r>
              <a:rPr sz="2800" spc="50" dirty="0">
                <a:solidFill>
                  <a:srgbClr val="FFFFFF"/>
                </a:solidFill>
                <a:latin typeface="Cambria"/>
                <a:cs typeface="Cambria"/>
              </a:rPr>
              <a:t>augmentent,</a:t>
            </a:r>
            <a:r>
              <a:rPr sz="2800" spc="110" dirty="0">
                <a:solidFill>
                  <a:srgbClr val="FFFFFF"/>
                </a:solidFill>
                <a:latin typeface="Cambria"/>
                <a:cs typeface="Cambria"/>
              </a:rPr>
              <a:t> </a:t>
            </a:r>
            <a:r>
              <a:rPr sz="2800" spc="55" dirty="0">
                <a:solidFill>
                  <a:srgbClr val="FFFFFF"/>
                </a:solidFill>
                <a:latin typeface="Cambria"/>
                <a:cs typeface="Cambria"/>
              </a:rPr>
              <a:t>une</a:t>
            </a:r>
            <a:r>
              <a:rPr sz="2800" spc="114" dirty="0">
                <a:solidFill>
                  <a:srgbClr val="FFFFFF"/>
                </a:solidFill>
                <a:latin typeface="Cambria"/>
                <a:cs typeface="Cambria"/>
              </a:rPr>
              <a:t> </a:t>
            </a:r>
            <a:r>
              <a:rPr sz="2800" spc="50" dirty="0">
                <a:solidFill>
                  <a:srgbClr val="FFFFFF"/>
                </a:solidFill>
                <a:latin typeface="Cambria"/>
                <a:cs typeface="Cambria"/>
              </a:rPr>
              <a:t>nouvelle</a:t>
            </a:r>
            <a:r>
              <a:rPr sz="2800" spc="110" dirty="0">
                <a:solidFill>
                  <a:srgbClr val="FFFFFF"/>
                </a:solidFill>
                <a:latin typeface="Cambria"/>
                <a:cs typeface="Cambria"/>
              </a:rPr>
              <a:t> </a:t>
            </a:r>
            <a:r>
              <a:rPr sz="2800" spc="-10" dirty="0">
                <a:solidFill>
                  <a:srgbClr val="FFFFFF"/>
                </a:solidFill>
                <a:latin typeface="Cambria"/>
                <a:cs typeface="Cambria"/>
              </a:rPr>
              <a:t>feuille apparaît</a:t>
            </a:r>
            <a:endParaRPr sz="2800">
              <a:latin typeface="Cambria"/>
              <a:cs typeface="Cambria"/>
            </a:endParaRPr>
          </a:p>
          <a:p>
            <a:pPr marL="748665" marR="60960" indent="-279400">
              <a:lnSpc>
                <a:spcPct val="100099"/>
              </a:lnSpc>
              <a:spcBef>
                <a:spcPts val="710"/>
              </a:spcBef>
              <a:buSzPct val="78571"/>
              <a:buChar char="◾"/>
              <a:tabLst>
                <a:tab pos="748665" algn="l"/>
                <a:tab pos="753110" algn="l"/>
              </a:tabLst>
            </a:pPr>
            <a:r>
              <a:rPr sz="2800" dirty="0">
                <a:solidFill>
                  <a:srgbClr val="FFFFFF"/>
                </a:solidFill>
                <a:latin typeface="Cambria"/>
                <a:cs typeface="Cambria"/>
              </a:rPr>
              <a:t>	</a:t>
            </a:r>
            <a:r>
              <a:rPr sz="2800" spc="215" dirty="0">
                <a:solidFill>
                  <a:srgbClr val="FFFFFF"/>
                </a:solidFill>
                <a:latin typeface="Cambria"/>
                <a:cs typeface="Cambria"/>
              </a:rPr>
              <a:t>Du</a:t>
            </a:r>
            <a:r>
              <a:rPr sz="2800" spc="155" dirty="0">
                <a:solidFill>
                  <a:srgbClr val="FFFFFF"/>
                </a:solidFill>
                <a:latin typeface="Cambria"/>
                <a:cs typeface="Cambria"/>
              </a:rPr>
              <a:t> </a:t>
            </a:r>
            <a:r>
              <a:rPr sz="2800" dirty="0">
                <a:solidFill>
                  <a:srgbClr val="FFFFFF"/>
                </a:solidFill>
                <a:latin typeface="Cambria"/>
                <a:cs typeface="Cambria"/>
              </a:rPr>
              <a:t>printemps</a:t>
            </a:r>
            <a:r>
              <a:rPr sz="2800" spc="160" dirty="0">
                <a:solidFill>
                  <a:srgbClr val="FFFFFF"/>
                </a:solidFill>
                <a:latin typeface="Cambria"/>
                <a:cs typeface="Cambria"/>
              </a:rPr>
              <a:t> </a:t>
            </a:r>
            <a:r>
              <a:rPr sz="2800" dirty="0">
                <a:solidFill>
                  <a:srgbClr val="FFFFFF"/>
                </a:solidFill>
                <a:latin typeface="Cambria"/>
                <a:cs typeface="Cambria"/>
              </a:rPr>
              <a:t>à</a:t>
            </a:r>
            <a:r>
              <a:rPr sz="2800" spc="155" dirty="0">
                <a:solidFill>
                  <a:srgbClr val="FFFFFF"/>
                </a:solidFill>
                <a:latin typeface="Cambria"/>
                <a:cs typeface="Cambria"/>
              </a:rPr>
              <a:t> </a:t>
            </a:r>
            <a:r>
              <a:rPr sz="2800" dirty="0">
                <a:solidFill>
                  <a:srgbClr val="FFFFFF"/>
                </a:solidFill>
                <a:latin typeface="Cambria"/>
                <a:cs typeface="Cambria"/>
              </a:rPr>
              <a:t>la</a:t>
            </a:r>
            <a:r>
              <a:rPr sz="2800" spc="160" dirty="0">
                <a:solidFill>
                  <a:srgbClr val="FFFFFF"/>
                </a:solidFill>
                <a:latin typeface="Cambria"/>
                <a:cs typeface="Cambria"/>
              </a:rPr>
              <a:t> </a:t>
            </a:r>
            <a:r>
              <a:rPr sz="2800" dirty="0">
                <a:solidFill>
                  <a:srgbClr val="FFFFFF"/>
                </a:solidFill>
                <a:latin typeface="Cambria"/>
                <a:cs typeface="Cambria"/>
              </a:rPr>
              <a:t>fin</a:t>
            </a:r>
            <a:r>
              <a:rPr sz="2800" spc="160" dirty="0">
                <a:solidFill>
                  <a:srgbClr val="FFFFFF"/>
                </a:solidFill>
                <a:latin typeface="Cambria"/>
                <a:cs typeface="Cambria"/>
              </a:rPr>
              <a:t> </a:t>
            </a:r>
            <a:r>
              <a:rPr sz="2800" spc="60" dirty="0">
                <a:solidFill>
                  <a:srgbClr val="FFFFFF"/>
                </a:solidFill>
                <a:latin typeface="Cambria"/>
                <a:cs typeface="Cambria"/>
              </a:rPr>
              <a:t>de</a:t>
            </a:r>
            <a:r>
              <a:rPr sz="2800" spc="155" dirty="0">
                <a:solidFill>
                  <a:srgbClr val="FFFFFF"/>
                </a:solidFill>
                <a:latin typeface="Cambria"/>
                <a:cs typeface="Cambria"/>
              </a:rPr>
              <a:t> </a:t>
            </a:r>
            <a:r>
              <a:rPr sz="2800" dirty="0">
                <a:solidFill>
                  <a:srgbClr val="FFFFFF"/>
                </a:solidFill>
                <a:latin typeface="Cambria"/>
                <a:cs typeface="Cambria"/>
              </a:rPr>
              <a:t>l’été,</a:t>
            </a:r>
            <a:r>
              <a:rPr sz="2800" spc="160" dirty="0">
                <a:solidFill>
                  <a:srgbClr val="FFFFFF"/>
                </a:solidFill>
                <a:latin typeface="Cambria"/>
                <a:cs typeface="Cambria"/>
              </a:rPr>
              <a:t> </a:t>
            </a:r>
            <a:r>
              <a:rPr sz="2800" dirty="0">
                <a:solidFill>
                  <a:srgbClr val="FFFFFF"/>
                </a:solidFill>
                <a:latin typeface="Cambria"/>
                <a:cs typeface="Cambria"/>
              </a:rPr>
              <a:t>cette</a:t>
            </a:r>
            <a:r>
              <a:rPr sz="2800" spc="160" dirty="0">
                <a:solidFill>
                  <a:srgbClr val="FFFFFF"/>
                </a:solidFill>
                <a:latin typeface="Cambria"/>
                <a:cs typeface="Cambria"/>
              </a:rPr>
              <a:t> </a:t>
            </a:r>
            <a:r>
              <a:rPr sz="2800" spc="40" dirty="0">
                <a:solidFill>
                  <a:srgbClr val="FFFFFF"/>
                </a:solidFill>
                <a:latin typeface="Cambria"/>
                <a:cs typeface="Cambria"/>
              </a:rPr>
              <a:t>nouvelle </a:t>
            </a:r>
            <a:r>
              <a:rPr sz="2800" dirty="0">
                <a:solidFill>
                  <a:srgbClr val="FFFFFF"/>
                </a:solidFill>
                <a:latin typeface="Cambria"/>
                <a:cs typeface="Cambria"/>
              </a:rPr>
              <a:t>feuille</a:t>
            </a:r>
            <a:r>
              <a:rPr sz="2800" spc="215" dirty="0">
                <a:solidFill>
                  <a:srgbClr val="FFFFFF"/>
                </a:solidFill>
                <a:latin typeface="Cambria"/>
                <a:cs typeface="Cambria"/>
              </a:rPr>
              <a:t> </a:t>
            </a:r>
            <a:r>
              <a:rPr sz="2800" spc="55" dirty="0">
                <a:solidFill>
                  <a:srgbClr val="FFFFFF"/>
                </a:solidFill>
                <a:latin typeface="Cambria"/>
                <a:cs typeface="Cambria"/>
              </a:rPr>
              <a:t>grandit,</a:t>
            </a:r>
            <a:r>
              <a:rPr sz="2800" spc="215" dirty="0">
                <a:solidFill>
                  <a:srgbClr val="FFFFFF"/>
                </a:solidFill>
                <a:latin typeface="Cambria"/>
                <a:cs typeface="Cambria"/>
              </a:rPr>
              <a:t> </a:t>
            </a:r>
            <a:r>
              <a:rPr sz="2800" dirty="0">
                <a:solidFill>
                  <a:srgbClr val="FFFFFF"/>
                </a:solidFill>
                <a:latin typeface="Cambria"/>
                <a:cs typeface="Cambria"/>
              </a:rPr>
              <a:t>sous</a:t>
            </a:r>
            <a:r>
              <a:rPr sz="2800" spc="215" dirty="0">
                <a:solidFill>
                  <a:srgbClr val="FFFFFF"/>
                </a:solidFill>
                <a:latin typeface="Cambria"/>
                <a:cs typeface="Cambria"/>
              </a:rPr>
              <a:t> </a:t>
            </a:r>
            <a:r>
              <a:rPr sz="2800" dirty="0">
                <a:solidFill>
                  <a:srgbClr val="FFFFFF"/>
                </a:solidFill>
                <a:latin typeface="Cambria"/>
                <a:cs typeface="Cambria"/>
              </a:rPr>
              <a:t>les</a:t>
            </a:r>
            <a:r>
              <a:rPr sz="2800" spc="215" dirty="0">
                <a:solidFill>
                  <a:srgbClr val="FFFFFF"/>
                </a:solidFill>
                <a:latin typeface="Cambria"/>
                <a:cs typeface="Cambria"/>
              </a:rPr>
              <a:t> </a:t>
            </a:r>
            <a:r>
              <a:rPr sz="2800" dirty="0">
                <a:solidFill>
                  <a:srgbClr val="FFFFFF"/>
                </a:solidFill>
                <a:latin typeface="Cambria"/>
                <a:cs typeface="Cambria"/>
              </a:rPr>
              <a:t>actions</a:t>
            </a:r>
            <a:r>
              <a:rPr sz="2800" spc="215" dirty="0">
                <a:solidFill>
                  <a:srgbClr val="FFFFFF"/>
                </a:solidFill>
                <a:latin typeface="Cambria"/>
                <a:cs typeface="Cambria"/>
              </a:rPr>
              <a:t> </a:t>
            </a:r>
            <a:r>
              <a:rPr sz="2800" dirty="0">
                <a:solidFill>
                  <a:srgbClr val="FFFFFF"/>
                </a:solidFill>
                <a:latin typeface="Cambria"/>
                <a:cs typeface="Cambria"/>
              </a:rPr>
              <a:t>conjuguées</a:t>
            </a:r>
            <a:r>
              <a:rPr sz="2800" spc="215" dirty="0">
                <a:solidFill>
                  <a:srgbClr val="FFFFFF"/>
                </a:solidFill>
                <a:latin typeface="Cambria"/>
                <a:cs typeface="Cambria"/>
              </a:rPr>
              <a:t> </a:t>
            </a:r>
            <a:r>
              <a:rPr sz="2800" spc="35" dirty="0">
                <a:solidFill>
                  <a:srgbClr val="FFFFFF"/>
                </a:solidFill>
                <a:latin typeface="Cambria"/>
                <a:cs typeface="Cambria"/>
              </a:rPr>
              <a:t>de </a:t>
            </a:r>
            <a:r>
              <a:rPr sz="2800" spc="50" dirty="0">
                <a:solidFill>
                  <a:srgbClr val="FFFFFF"/>
                </a:solidFill>
                <a:latin typeface="Cambria"/>
                <a:cs typeface="Cambria"/>
              </a:rPr>
              <a:t>l’engrais,</a:t>
            </a:r>
            <a:r>
              <a:rPr sz="2800" spc="110" dirty="0">
                <a:solidFill>
                  <a:srgbClr val="FFFFFF"/>
                </a:solidFill>
                <a:latin typeface="Cambria"/>
                <a:cs typeface="Cambria"/>
              </a:rPr>
              <a:t> </a:t>
            </a:r>
            <a:r>
              <a:rPr sz="2800" spc="60" dirty="0">
                <a:solidFill>
                  <a:srgbClr val="FFFFFF"/>
                </a:solidFill>
                <a:latin typeface="Cambria"/>
                <a:cs typeface="Cambria"/>
              </a:rPr>
              <a:t>de</a:t>
            </a:r>
            <a:r>
              <a:rPr sz="2800" spc="114" dirty="0">
                <a:solidFill>
                  <a:srgbClr val="FFFFFF"/>
                </a:solidFill>
                <a:latin typeface="Cambria"/>
                <a:cs typeface="Cambria"/>
              </a:rPr>
              <a:t> </a:t>
            </a:r>
            <a:r>
              <a:rPr sz="2800" dirty="0">
                <a:solidFill>
                  <a:srgbClr val="FFFFFF"/>
                </a:solidFill>
                <a:latin typeface="Cambria"/>
                <a:cs typeface="Cambria"/>
              </a:rPr>
              <a:t>l’arrosage</a:t>
            </a:r>
            <a:r>
              <a:rPr sz="2800" spc="114" dirty="0">
                <a:solidFill>
                  <a:srgbClr val="FFFFFF"/>
                </a:solidFill>
                <a:latin typeface="Cambria"/>
                <a:cs typeface="Cambria"/>
              </a:rPr>
              <a:t> </a:t>
            </a:r>
            <a:r>
              <a:rPr sz="2800" dirty="0">
                <a:solidFill>
                  <a:srgbClr val="FFFFFF"/>
                </a:solidFill>
                <a:latin typeface="Cambria"/>
                <a:cs typeface="Cambria"/>
              </a:rPr>
              <a:t>et</a:t>
            </a:r>
            <a:r>
              <a:rPr sz="2800" spc="110" dirty="0">
                <a:solidFill>
                  <a:srgbClr val="FFFFFF"/>
                </a:solidFill>
                <a:latin typeface="Cambria"/>
                <a:cs typeface="Cambria"/>
              </a:rPr>
              <a:t> </a:t>
            </a:r>
            <a:r>
              <a:rPr sz="2800" spc="60" dirty="0">
                <a:solidFill>
                  <a:srgbClr val="FFFFFF"/>
                </a:solidFill>
                <a:latin typeface="Cambria"/>
                <a:cs typeface="Cambria"/>
              </a:rPr>
              <a:t>de</a:t>
            </a:r>
            <a:r>
              <a:rPr sz="2800" spc="114" dirty="0">
                <a:solidFill>
                  <a:srgbClr val="FFFFFF"/>
                </a:solidFill>
                <a:latin typeface="Cambria"/>
                <a:cs typeface="Cambria"/>
              </a:rPr>
              <a:t> </a:t>
            </a:r>
            <a:r>
              <a:rPr sz="2800" dirty="0">
                <a:solidFill>
                  <a:srgbClr val="FFFFFF"/>
                </a:solidFill>
                <a:latin typeface="Cambria"/>
                <a:cs typeface="Cambria"/>
              </a:rPr>
              <a:t>la</a:t>
            </a:r>
            <a:r>
              <a:rPr sz="2800" spc="114" dirty="0">
                <a:solidFill>
                  <a:srgbClr val="FFFFFF"/>
                </a:solidFill>
                <a:latin typeface="Cambria"/>
                <a:cs typeface="Cambria"/>
              </a:rPr>
              <a:t> </a:t>
            </a:r>
            <a:r>
              <a:rPr sz="2800" spc="-10" dirty="0">
                <a:solidFill>
                  <a:srgbClr val="FFFFFF"/>
                </a:solidFill>
                <a:latin typeface="Cambria"/>
                <a:cs typeface="Cambria"/>
              </a:rPr>
              <a:t>lumière</a:t>
            </a:r>
            <a:endParaRPr sz="2800">
              <a:latin typeface="Cambria"/>
              <a:cs typeface="Cambria"/>
            </a:endParaRPr>
          </a:p>
          <a:p>
            <a:pPr marL="748665" marR="338455" indent="-279400">
              <a:lnSpc>
                <a:spcPts val="3329"/>
              </a:lnSpc>
              <a:spcBef>
                <a:spcPts val="745"/>
              </a:spcBef>
              <a:buSzPct val="78571"/>
              <a:buChar char="◾"/>
              <a:tabLst>
                <a:tab pos="748665" algn="l"/>
                <a:tab pos="753110" algn="l"/>
              </a:tabLst>
            </a:pPr>
            <a:r>
              <a:rPr sz="2800" dirty="0">
                <a:solidFill>
                  <a:srgbClr val="FFFFFF"/>
                </a:solidFill>
                <a:latin typeface="Cambria"/>
                <a:cs typeface="Cambria"/>
              </a:rPr>
              <a:t>	</a:t>
            </a:r>
            <a:r>
              <a:rPr sz="2800" spc="420" dirty="0">
                <a:solidFill>
                  <a:srgbClr val="FFFFFF"/>
                </a:solidFill>
                <a:latin typeface="Cambria"/>
                <a:cs typeface="Cambria"/>
              </a:rPr>
              <a:t>A</a:t>
            </a:r>
            <a:r>
              <a:rPr sz="2800" spc="-40" dirty="0">
                <a:solidFill>
                  <a:srgbClr val="FFFFFF"/>
                </a:solidFill>
                <a:latin typeface="Cambria"/>
                <a:cs typeface="Cambria"/>
              </a:rPr>
              <a:t> </a:t>
            </a:r>
            <a:r>
              <a:rPr sz="2800" spc="60" dirty="0">
                <a:solidFill>
                  <a:srgbClr val="FFFFFF"/>
                </a:solidFill>
                <a:latin typeface="Cambria"/>
                <a:cs typeface="Cambria"/>
              </a:rPr>
              <a:t>l’automne,</a:t>
            </a:r>
            <a:r>
              <a:rPr sz="2800" spc="125" dirty="0">
                <a:solidFill>
                  <a:srgbClr val="FFFFFF"/>
                </a:solidFill>
                <a:latin typeface="Cambria"/>
                <a:cs typeface="Cambria"/>
              </a:rPr>
              <a:t> </a:t>
            </a:r>
            <a:r>
              <a:rPr sz="2800" dirty="0">
                <a:solidFill>
                  <a:srgbClr val="FFFFFF"/>
                </a:solidFill>
                <a:latin typeface="Cambria"/>
                <a:cs typeface="Cambria"/>
              </a:rPr>
              <a:t>cette</a:t>
            </a:r>
            <a:r>
              <a:rPr sz="2800" spc="125" dirty="0">
                <a:solidFill>
                  <a:srgbClr val="FFFFFF"/>
                </a:solidFill>
                <a:latin typeface="Cambria"/>
                <a:cs typeface="Cambria"/>
              </a:rPr>
              <a:t> </a:t>
            </a:r>
            <a:r>
              <a:rPr sz="2800" dirty="0">
                <a:solidFill>
                  <a:srgbClr val="FFFFFF"/>
                </a:solidFill>
                <a:latin typeface="Cambria"/>
                <a:cs typeface="Cambria"/>
              </a:rPr>
              <a:t>feuille</a:t>
            </a:r>
            <a:r>
              <a:rPr sz="2800" spc="125" dirty="0">
                <a:solidFill>
                  <a:srgbClr val="FFFFFF"/>
                </a:solidFill>
                <a:latin typeface="Cambria"/>
                <a:cs typeface="Cambria"/>
              </a:rPr>
              <a:t> </a:t>
            </a:r>
            <a:r>
              <a:rPr sz="2800" dirty="0">
                <a:solidFill>
                  <a:srgbClr val="FFFFFF"/>
                </a:solidFill>
                <a:latin typeface="Cambria"/>
                <a:cs typeface="Cambria"/>
              </a:rPr>
              <a:t>est</a:t>
            </a:r>
            <a:r>
              <a:rPr sz="2800" spc="130" dirty="0">
                <a:solidFill>
                  <a:srgbClr val="FFFFFF"/>
                </a:solidFill>
                <a:latin typeface="Cambria"/>
                <a:cs typeface="Cambria"/>
              </a:rPr>
              <a:t> </a:t>
            </a:r>
            <a:r>
              <a:rPr sz="2800" spc="80" dirty="0">
                <a:solidFill>
                  <a:srgbClr val="FFFFFF"/>
                </a:solidFill>
                <a:latin typeface="Cambria"/>
                <a:cs typeface="Cambria"/>
              </a:rPr>
              <a:t>au</a:t>
            </a:r>
            <a:r>
              <a:rPr sz="2800" spc="125" dirty="0">
                <a:solidFill>
                  <a:srgbClr val="FFFFFF"/>
                </a:solidFill>
                <a:latin typeface="Cambria"/>
                <a:cs typeface="Cambria"/>
              </a:rPr>
              <a:t> </a:t>
            </a:r>
            <a:r>
              <a:rPr sz="2800" dirty="0">
                <a:solidFill>
                  <a:srgbClr val="FFFFFF"/>
                </a:solidFill>
                <a:latin typeface="Cambria"/>
                <a:cs typeface="Cambria"/>
              </a:rPr>
              <a:t>moins</a:t>
            </a:r>
            <a:r>
              <a:rPr sz="2800" spc="125" dirty="0">
                <a:solidFill>
                  <a:srgbClr val="FFFFFF"/>
                </a:solidFill>
                <a:latin typeface="Cambria"/>
                <a:cs typeface="Cambria"/>
              </a:rPr>
              <a:t> </a:t>
            </a:r>
            <a:r>
              <a:rPr sz="2800" spc="-10" dirty="0">
                <a:solidFill>
                  <a:srgbClr val="FFFFFF"/>
                </a:solidFill>
                <a:latin typeface="Cambria"/>
                <a:cs typeface="Cambria"/>
              </a:rPr>
              <a:t>aussi </a:t>
            </a:r>
            <a:r>
              <a:rPr sz="2800" spc="50" dirty="0">
                <a:solidFill>
                  <a:srgbClr val="FFFFFF"/>
                </a:solidFill>
                <a:latin typeface="Cambria"/>
                <a:cs typeface="Cambria"/>
              </a:rPr>
              <a:t>grande</a:t>
            </a:r>
            <a:r>
              <a:rPr sz="2800" spc="150" dirty="0">
                <a:solidFill>
                  <a:srgbClr val="FFFFFF"/>
                </a:solidFill>
                <a:latin typeface="Cambria"/>
                <a:cs typeface="Cambria"/>
              </a:rPr>
              <a:t> </a:t>
            </a:r>
            <a:r>
              <a:rPr sz="2800" dirty="0">
                <a:solidFill>
                  <a:srgbClr val="FFFFFF"/>
                </a:solidFill>
                <a:latin typeface="Cambria"/>
                <a:cs typeface="Cambria"/>
              </a:rPr>
              <a:t>que</a:t>
            </a:r>
            <a:r>
              <a:rPr sz="2800" spc="155" dirty="0">
                <a:solidFill>
                  <a:srgbClr val="FFFFFF"/>
                </a:solidFill>
                <a:latin typeface="Cambria"/>
                <a:cs typeface="Cambria"/>
              </a:rPr>
              <a:t> </a:t>
            </a:r>
            <a:r>
              <a:rPr sz="2800" dirty="0">
                <a:solidFill>
                  <a:srgbClr val="FFFFFF"/>
                </a:solidFill>
                <a:latin typeface="Cambria"/>
                <a:cs typeface="Cambria"/>
              </a:rPr>
              <a:t>la</a:t>
            </a:r>
            <a:r>
              <a:rPr sz="2800" spc="155" dirty="0">
                <a:solidFill>
                  <a:srgbClr val="FFFFFF"/>
                </a:solidFill>
                <a:latin typeface="Cambria"/>
                <a:cs typeface="Cambria"/>
              </a:rPr>
              <a:t> </a:t>
            </a:r>
            <a:r>
              <a:rPr sz="2800" spc="-10" dirty="0">
                <a:solidFill>
                  <a:srgbClr val="FFFFFF"/>
                </a:solidFill>
                <a:latin typeface="Cambria"/>
                <a:cs typeface="Cambria"/>
              </a:rPr>
              <a:t>précédente.</a:t>
            </a:r>
            <a:endParaRPr sz="2800">
              <a:latin typeface="Cambria"/>
              <a:cs typeface="Cambria"/>
            </a:endParaRPr>
          </a:p>
          <a:p>
            <a:pPr marL="12700">
              <a:spcBef>
                <a:spcPts val="605"/>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spc="310" dirty="0">
                <a:solidFill>
                  <a:srgbClr val="FFFFFF"/>
                </a:solidFill>
                <a:latin typeface="Cambria"/>
                <a:cs typeface="Cambria"/>
              </a:rPr>
              <a:t>LA</a:t>
            </a:r>
            <a:r>
              <a:rPr sz="2800" spc="-70" dirty="0">
                <a:solidFill>
                  <a:srgbClr val="FFFFFF"/>
                </a:solidFill>
                <a:latin typeface="Cambria"/>
                <a:cs typeface="Cambria"/>
              </a:rPr>
              <a:t> </a:t>
            </a:r>
            <a:r>
              <a:rPr sz="2800" spc="210" dirty="0">
                <a:solidFill>
                  <a:srgbClr val="FFFFFF"/>
                </a:solidFill>
                <a:latin typeface="Cambria"/>
                <a:cs typeface="Cambria"/>
              </a:rPr>
              <a:t>PLANTE</a:t>
            </a:r>
            <a:r>
              <a:rPr sz="2800" spc="95" dirty="0">
                <a:solidFill>
                  <a:srgbClr val="FFFFFF"/>
                </a:solidFill>
                <a:latin typeface="Cambria"/>
                <a:cs typeface="Cambria"/>
              </a:rPr>
              <a:t> </a:t>
            </a:r>
            <a:r>
              <a:rPr sz="2800" spc="70" dirty="0">
                <a:solidFill>
                  <a:srgbClr val="FFFFFF"/>
                </a:solidFill>
                <a:latin typeface="Cambria"/>
                <a:cs typeface="Cambria"/>
              </a:rPr>
              <a:t>EST</a:t>
            </a:r>
            <a:r>
              <a:rPr sz="2800" spc="90" dirty="0">
                <a:solidFill>
                  <a:srgbClr val="FFFFFF"/>
                </a:solidFill>
                <a:latin typeface="Cambria"/>
                <a:cs typeface="Cambria"/>
              </a:rPr>
              <a:t> </a:t>
            </a:r>
            <a:r>
              <a:rPr sz="2800" spc="250" dirty="0">
                <a:solidFill>
                  <a:srgbClr val="FFFFFF"/>
                </a:solidFill>
                <a:latin typeface="Cambria"/>
                <a:cs typeface="Cambria"/>
              </a:rPr>
              <a:t>EN</a:t>
            </a:r>
            <a:r>
              <a:rPr sz="2800" spc="90" dirty="0">
                <a:solidFill>
                  <a:srgbClr val="FFFFFF"/>
                </a:solidFill>
                <a:latin typeface="Cambria"/>
                <a:cs typeface="Cambria"/>
              </a:rPr>
              <a:t> </a:t>
            </a:r>
            <a:r>
              <a:rPr sz="2800" spc="204" dirty="0">
                <a:solidFill>
                  <a:srgbClr val="FFFFFF"/>
                </a:solidFill>
                <a:latin typeface="Cambria"/>
                <a:cs typeface="Cambria"/>
              </a:rPr>
              <a:t>FORCE</a:t>
            </a:r>
            <a:r>
              <a:rPr sz="2800" spc="90" dirty="0">
                <a:solidFill>
                  <a:srgbClr val="FFFFFF"/>
                </a:solidFill>
                <a:latin typeface="Cambria"/>
                <a:cs typeface="Cambria"/>
              </a:rPr>
              <a:t> </a:t>
            </a:r>
            <a:r>
              <a:rPr sz="2800" spc="200" dirty="0">
                <a:solidFill>
                  <a:srgbClr val="FFFFFF"/>
                </a:solidFill>
                <a:latin typeface="Cambria"/>
                <a:cs typeface="Cambria"/>
              </a:rPr>
              <a:t>DE</a:t>
            </a:r>
            <a:r>
              <a:rPr sz="2800" spc="95" dirty="0">
                <a:solidFill>
                  <a:srgbClr val="FFFFFF"/>
                </a:solidFill>
                <a:latin typeface="Cambria"/>
                <a:cs typeface="Cambria"/>
              </a:rPr>
              <a:t> </a:t>
            </a:r>
            <a:r>
              <a:rPr sz="2800" spc="130" dirty="0">
                <a:solidFill>
                  <a:srgbClr val="FFFFFF"/>
                </a:solidFill>
                <a:latin typeface="Cambria"/>
                <a:cs typeface="Cambria"/>
              </a:rPr>
              <a:t>FLEURIR</a:t>
            </a:r>
            <a:endParaRPr sz="2800">
              <a:latin typeface="Cambria"/>
              <a:cs typeface="Cambria"/>
            </a:endParaRPr>
          </a:p>
          <a:p>
            <a:pPr marL="12700">
              <a:spcBef>
                <a:spcPts val="640"/>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spc="90" dirty="0">
                <a:solidFill>
                  <a:srgbClr val="FFFFFF"/>
                </a:solidFill>
                <a:latin typeface="Cambria"/>
                <a:cs typeface="Cambria"/>
              </a:rPr>
              <a:t>Mais</a:t>
            </a:r>
            <a:r>
              <a:rPr sz="2800" spc="95" dirty="0">
                <a:solidFill>
                  <a:srgbClr val="FFFFFF"/>
                </a:solidFill>
                <a:latin typeface="Cambria"/>
                <a:cs typeface="Cambria"/>
              </a:rPr>
              <a:t> </a:t>
            </a:r>
            <a:r>
              <a:rPr sz="2800" spc="50" dirty="0">
                <a:solidFill>
                  <a:srgbClr val="FFFFFF"/>
                </a:solidFill>
                <a:latin typeface="Cambria"/>
                <a:cs typeface="Cambria"/>
              </a:rPr>
              <a:t>pour</a:t>
            </a:r>
            <a:r>
              <a:rPr sz="2800" spc="95" dirty="0">
                <a:solidFill>
                  <a:srgbClr val="FFFFFF"/>
                </a:solidFill>
                <a:latin typeface="Cambria"/>
                <a:cs typeface="Cambria"/>
              </a:rPr>
              <a:t> fleurir…</a:t>
            </a:r>
            <a:endParaRPr sz="2800">
              <a:latin typeface="Cambria"/>
              <a:cs typeface="Cambri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7356"/>
            <a:ext cx="10170965" cy="6780643"/>
          </a:xfrm>
          <a:prstGeom prst="rect">
            <a:avLst/>
          </a:prstGeom>
        </p:spPr>
      </p:pic>
      <p:pic>
        <p:nvPicPr>
          <p:cNvPr id="2" name="object 2"/>
          <p:cNvPicPr/>
          <p:nvPr/>
        </p:nvPicPr>
        <p:blipFill>
          <a:blip r:embed="rId3" cstate="print"/>
          <a:stretch>
            <a:fillRect/>
          </a:stretch>
        </p:blipFill>
        <p:spPr>
          <a:xfrm>
            <a:off x="2043545" y="465514"/>
            <a:ext cx="8208816" cy="885305"/>
          </a:xfrm>
          <a:prstGeom prst="rect">
            <a:avLst/>
          </a:prstGeom>
        </p:spPr>
      </p:pic>
      <p:grpSp>
        <p:nvGrpSpPr>
          <p:cNvPr id="3" name="object 3"/>
          <p:cNvGrpSpPr/>
          <p:nvPr/>
        </p:nvGrpSpPr>
        <p:grpSpPr>
          <a:xfrm>
            <a:off x="2159924" y="1571106"/>
            <a:ext cx="7731125" cy="4971415"/>
            <a:chOff x="635923" y="1571105"/>
            <a:chExt cx="7731125" cy="4971415"/>
          </a:xfrm>
        </p:grpSpPr>
        <p:pic>
          <p:nvPicPr>
            <p:cNvPr id="4" name="object 4"/>
            <p:cNvPicPr/>
            <p:nvPr/>
          </p:nvPicPr>
          <p:blipFill>
            <a:blip r:embed="rId4" cstate="print"/>
            <a:stretch>
              <a:fillRect/>
            </a:stretch>
          </p:blipFill>
          <p:spPr>
            <a:xfrm>
              <a:off x="635923" y="1571105"/>
              <a:ext cx="7311043" cy="490450"/>
            </a:xfrm>
            <a:prstGeom prst="rect">
              <a:avLst/>
            </a:prstGeom>
          </p:spPr>
        </p:pic>
        <p:pic>
          <p:nvPicPr>
            <p:cNvPr id="5" name="object 5"/>
            <p:cNvPicPr/>
            <p:nvPr/>
          </p:nvPicPr>
          <p:blipFill>
            <a:blip r:embed="rId5" cstate="print"/>
            <a:stretch>
              <a:fillRect/>
            </a:stretch>
          </p:blipFill>
          <p:spPr>
            <a:xfrm>
              <a:off x="1055716" y="1874520"/>
              <a:ext cx="6600304" cy="490450"/>
            </a:xfrm>
            <a:prstGeom prst="rect">
              <a:avLst/>
            </a:prstGeom>
          </p:spPr>
        </p:pic>
        <p:pic>
          <p:nvPicPr>
            <p:cNvPr id="6" name="object 6"/>
            <p:cNvPicPr/>
            <p:nvPr/>
          </p:nvPicPr>
          <p:blipFill>
            <a:blip r:embed="rId6" cstate="print"/>
            <a:stretch>
              <a:fillRect/>
            </a:stretch>
          </p:blipFill>
          <p:spPr>
            <a:xfrm>
              <a:off x="1055716" y="2190403"/>
              <a:ext cx="3487188" cy="490450"/>
            </a:xfrm>
            <a:prstGeom prst="rect">
              <a:avLst/>
            </a:prstGeom>
          </p:spPr>
        </p:pic>
        <p:pic>
          <p:nvPicPr>
            <p:cNvPr id="7" name="object 7"/>
            <p:cNvPicPr/>
            <p:nvPr/>
          </p:nvPicPr>
          <p:blipFill>
            <a:blip r:embed="rId7" cstate="print"/>
            <a:stretch>
              <a:fillRect/>
            </a:stretch>
          </p:blipFill>
          <p:spPr>
            <a:xfrm>
              <a:off x="635923" y="2547850"/>
              <a:ext cx="6321828" cy="540327"/>
            </a:xfrm>
            <a:prstGeom prst="rect">
              <a:avLst/>
            </a:prstGeom>
          </p:spPr>
        </p:pic>
        <p:pic>
          <p:nvPicPr>
            <p:cNvPr id="8" name="object 8"/>
            <p:cNvPicPr/>
            <p:nvPr/>
          </p:nvPicPr>
          <p:blipFill>
            <a:blip r:embed="rId8" cstate="print"/>
            <a:stretch>
              <a:fillRect/>
            </a:stretch>
          </p:blipFill>
          <p:spPr>
            <a:xfrm>
              <a:off x="1055716" y="2917766"/>
              <a:ext cx="7311043" cy="486294"/>
            </a:xfrm>
            <a:prstGeom prst="rect">
              <a:avLst/>
            </a:prstGeom>
          </p:spPr>
        </p:pic>
        <p:pic>
          <p:nvPicPr>
            <p:cNvPr id="9" name="object 9"/>
            <p:cNvPicPr/>
            <p:nvPr/>
          </p:nvPicPr>
          <p:blipFill>
            <a:blip r:embed="rId9" cstate="print"/>
            <a:stretch>
              <a:fillRect/>
            </a:stretch>
          </p:blipFill>
          <p:spPr>
            <a:xfrm>
              <a:off x="1055716" y="3233650"/>
              <a:ext cx="5823065" cy="490450"/>
            </a:xfrm>
            <a:prstGeom prst="rect">
              <a:avLst/>
            </a:prstGeom>
          </p:spPr>
        </p:pic>
        <p:pic>
          <p:nvPicPr>
            <p:cNvPr id="10" name="object 10"/>
            <p:cNvPicPr/>
            <p:nvPr/>
          </p:nvPicPr>
          <p:blipFill>
            <a:blip r:embed="rId10" cstate="print"/>
            <a:stretch>
              <a:fillRect/>
            </a:stretch>
          </p:blipFill>
          <p:spPr>
            <a:xfrm>
              <a:off x="635923" y="3591098"/>
              <a:ext cx="5519651" cy="540327"/>
            </a:xfrm>
            <a:prstGeom prst="rect">
              <a:avLst/>
            </a:prstGeom>
          </p:spPr>
        </p:pic>
        <p:pic>
          <p:nvPicPr>
            <p:cNvPr id="11" name="object 11"/>
            <p:cNvPicPr/>
            <p:nvPr/>
          </p:nvPicPr>
          <p:blipFill>
            <a:blip r:embed="rId11" cstate="print"/>
            <a:stretch>
              <a:fillRect/>
            </a:stretch>
          </p:blipFill>
          <p:spPr>
            <a:xfrm>
              <a:off x="1093123" y="3981796"/>
              <a:ext cx="6217920" cy="465512"/>
            </a:xfrm>
            <a:prstGeom prst="rect">
              <a:avLst/>
            </a:prstGeom>
          </p:spPr>
        </p:pic>
        <p:pic>
          <p:nvPicPr>
            <p:cNvPr id="12" name="object 12"/>
            <p:cNvPicPr/>
            <p:nvPr/>
          </p:nvPicPr>
          <p:blipFill>
            <a:blip r:embed="rId12" cstate="print"/>
            <a:stretch>
              <a:fillRect/>
            </a:stretch>
          </p:blipFill>
          <p:spPr>
            <a:xfrm>
              <a:off x="1093123" y="4310148"/>
              <a:ext cx="5760720" cy="465512"/>
            </a:xfrm>
            <a:prstGeom prst="rect">
              <a:avLst/>
            </a:prstGeom>
          </p:spPr>
        </p:pic>
        <p:pic>
          <p:nvPicPr>
            <p:cNvPr id="13" name="object 13"/>
            <p:cNvPicPr/>
            <p:nvPr/>
          </p:nvPicPr>
          <p:blipFill>
            <a:blip r:embed="rId13" cstate="print"/>
            <a:stretch>
              <a:fillRect/>
            </a:stretch>
          </p:blipFill>
          <p:spPr>
            <a:xfrm>
              <a:off x="1093123" y="4655127"/>
              <a:ext cx="6700057" cy="465512"/>
            </a:xfrm>
            <a:prstGeom prst="rect">
              <a:avLst/>
            </a:prstGeom>
          </p:spPr>
        </p:pic>
        <p:pic>
          <p:nvPicPr>
            <p:cNvPr id="14" name="object 14"/>
            <p:cNvPicPr/>
            <p:nvPr/>
          </p:nvPicPr>
          <p:blipFill>
            <a:blip r:embed="rId14" cstate="print"/>
            <a:stretch>
              <a:fillRect/>
            </a:stretch>
          </p:blipFill>
          <p:spPr>
            <a:xfrm>
              <a:off x="635923" y="4987636"/>
              <a:ext cx="7577051" cy="540327"/>
            </a:xfrm>
            <a:prstGeom prst="rect">
              <a:avLst/>
            </a:prstGeom>
          </p:spPr>
        </p:pic>
        <p:pic>
          <p:nvPicPr>
            <p:cNvPr id="15" name="object 15"/>
            <p:cNvPicPr/>
            <p:nvPr/>
          </p:nvPicPr>
          <p:blipFill>
            <a:blip r:embed="rId15" cstate="print"/>
            <a:stretch>
              <a:fillRect/>
            </a:stretch>
          </p:blipFill>
          <p:spPr>
            <a:xfrm>
              <a:off x="1055716" y="5340926"/>
              <a:ext cx="4655126" cy="490450"/>
            </a:xfrm>
            <a:prstGeom prst="rect">
              <a:avLst/>
            </a:prstGeom>
          </p:spPr>
        </p:pic>
        <p:pic>
          <p:nvPicPr>
            <p:cNvPr id="16" name="object 16"/>
            <p:cNvPicPr/>
            <p:nvPr/>
          </p:nvPicPr>
          <p:blipFill>
            <a:blip r:embed="rId16" cstate="print"/>
            <a:stretch>
              <a:fillRect/>
            </a:stretch>
          </p:blipFill>
          <p:spPr>
            <a:xfrm>
              <a:off x="635923" y="5698374"/>
              <a:ext cx="7668491" cy="540327"/>
            </a:xfrm>
            <a:prstGeom prst="rect">
              <a:avLst/>
            </a:prstGeom>
          </p:spPr>
        </p:pic>
        <p:pic>
          <p:nvPicPr>
            <p:cNvPr id="17" name="object 17"/>
            <p:cNvPicPr/>
            <p:nvPr/>
          </p:nvPicPr>
          <p:blipFill>
            <a:blip r:embed="rId17" cstate="print"/>
            <a:stretch>
              <a:fillRect/>
            </a:stretch>
          </p:blipFill>
          <p:spPr>
            <a:xfrm>
              <a:off x="1055716" y="6051665"/>
              <a:ext cx="1633451" cy="490450"/>
            </a:xfrm>
            <a:prstGeom prst="rect">
              <a:avLst/>
            </a:prstGeom>
          </p:spPr>
        </p:pic>
      </p:grpSp>
      <p:sp>
        <p:nvSpPr>
          <p:cNvPr id="18" name="object 18"/>
          <p:cNvSpPr txBox="1">
            <a:spLocks noGrp="1"/>
          </p:cNvSpPr>
          <p:nvPr>
            <p:ph type="title"/>
          </p:nvPr>
        </p:nvSpPr>
        <p:spPr>
          <a:xfrm>
            <a:off x="163773" y="1561741"/>
            <a:ext cx="11559653" cy="2096215"/>
          </a:xfrm>
          <a:prstGeom prst="rect">
            <a:avLst/>
          </a:prstGeom>
        </p:spPr>
        <p:txBody>
          <a:bodyPr vert="horz" wrap="square" lIns="0" tIns="97790" rIns="0" bIns="0" rtlCol="0" anchor="ctr">
            <a:spAutoFit/>
          </a:bodyPr>
          <a:lstStyle/>
          <a:p>
            <a:pPr marL="431800" marR="415290" indent="-419100">
              <a:lnSpc>
                <a:spcPct val="78500"/>
              </a:lnSpc>
              <a:spcBef>
                <a:spcPts val="770"/>
              </a:spcBef>
              <a:tabLst>
                <a:tab pos="423545" algn="l"/>
              </a:tabLst>
            </a:pPr>
            <a:r>
              <a:rPr sz="1650" spc="70" dirty="0">
                <a:solidFill>
                  <a:srgbClr val="F9F9F9"/>
                </a:solidFill>
              </a:rPr>
              <a:t>▣</a:t>
            </a:r>
            <a:r>
              <a:rPr sz="1650" dirty="0">
                <a:solidFill>
                  <a:srgbClr val="F9F9F9"/>
                </a:solidFill>
              </a:rPr>
              <a:t>	</a:t>
            </a:r>
            <a:r>
              <a:rPr sz="2600" dirty="0"/>
              <a:t>Il</a:t>
            </a:r>
            <a:r>
              <a:rPr sz="2600" spc="185" dirty="0"/>
              <a:t> </a:t>
            </a:r>
            <a:r>
              <a:rPr sz="2600" dirty="0"/>
              <a:t>faut</a:t>
            </a:r>
            <a:r>
              <a:rPr sz="2600" spc="185" dirty="0"/>
              <a:t> </a:t>
            </a:r>
            <a:r>
              <a:rPr sz="2600" dirty="0"/>
              <a:t>soumettre</a:t>
            </a:r>
            <a:r>
              <a:rPr sz="2600" spc="185" dirty="0"/>
              <a:t> </a:t>
            </a:r>
            <a:r>
              <a:rPr sz="2600" dirty="0"/>
              <a:t>l’orchidée</a:t>
            </a:r>
            <a:r>
              <a:rPr sz="2600" spc="185" dirty="0"/>
              <a:t> </a:t>
            </a:r>
            <a:r>
              <a:rPr sz="2600" dirty="0"/>
              <a:t>à</a:t>
            </a:r>
            <a:r>
              <a:rPr sz="2600" spc="190" dirty="0"/>
              <a:t> </a:t>
            </a:r>
            <a:r>
              <a:rPr sz="2600" spc="55" dirty="0"/>
              <a:t>une</a:t>
            </a:r>
            <a:r>
              <a:rPr sz="2600" spc="185" dirty="0"/>
              <a:t> </a:t>
            </a:r>
            <a:r>
              <a:rPr sz="2600" dirty="0"/>
              <a:t>différence</a:t>
            </a:r>
            <a:r>
              <a:rPr sz="2600" spc="185" dirty="0"/>
              <a:t> </a:t>
            </a:r>
            <a:r>
              <a:rPr sz="2600" spc="30" dirty="0"/>
              <a:t>de </a:t>
            </a:r>
            <a:r>
              <a:rPr sz="2600" dirty="0"/>
              <a:t>température</a:t>
            </a:r>
            <a:r>
              <a:rPr sz="2600" spc="45" dirty="0"/>
              <a:t> </a:t>
            </a:r>
            <a:r>
              <a:rPr sz="2600" spc="-50" dirty="0"/>
              <a:t>(5</a:t>
            </a:r>
            <a:r>
              <a:rPr sz="2600" spc="45" dirty="0"/>
              <a:t> </a:t>
            </a:r>
            <a:r>
              <a:rPr sz="2600" dirty="0"/>
              <a:t>à</a:t>
            </a:r>
            <a:r>
              <a:rPr sz="2600" spc="45" dirty="0"/>
              <a:t> </a:t>
            </a:r>
            <a:r>
              <a:rPr sz="2600" dirty="0"/>
              <a:t>7</a:t>
            </a:r>
            <a:r>
              <a:rPr sz="2600" spc="45" dirty="0"/>
              <a:t> </a:t>
            </a:r>
            <a:r>
              <a:rPr sz="2600" spc="100" dirty="0"/>
              <a:t>°C)</a:t>
            </a:r>
            <a:r>
              <a:rPr sz="2600" spc="45" dirty="0"/>
              <a:t> </a:t>
            </a:r>
            <a:r>
              <a:rPr sz="2600" dirty="0"/>
              <a:t>entre</a:t>
            </a:r>
            <a:r>
              <a:rPr sz="2600" spc="45" dirty="0"/>
              <a:t> </a:t>
            </a:r>
            <a:r>
              <a:rPr sz="2600" dirty="0"/>
              <a:t>le</a:t>
            </a:r>
            <a:r>
              <a:rPr sz="2600" spc="45" dirty="0"/>
              <a:t> </a:t>
            </a:r>
            <a:r>
              <a:rPr sz="2600" dirty="0"/>
              <a:t>jour</a:t>
            </a:r>
            <a:r>
              <a:rPr sz="2600" spc="45" dirty="0"/>
              <a:t> </a:t>
            </a:r>
            <a:r>
              <a:rPr sz="2600" dirty="0"/>
              <a:t>et</a:t>
            </a:r>
            <a:r>
              <a:rPr sz="2600" spc="45" dirty="0"/>
              <a:t> </a:t>
            </a:r>
            <a:r>
              <a:rPr sz="2600" dirty="0"/>
              <a:t>la</a:t>
            </a:r>
            <a:r>
              <a:rPr sz="2600" spc="45" dirty="0"/>
              <a:t> </a:t>
            </a:r>
            <a:r>
              <a:rPr sz="2600" spc="40" dirty="0"/>
              <a:t>nuit, </a:t>
            </a:r>
            <a:r>
              <a:rPr sz="2600" dirty="0"/>
              <a:t>pendant</a:t>
            </a:r>
            <a:r>
              <a:rPr sz="2600" spc="75" dirty="0"/>
              <a:t> </a:t>
            </a:r>
            <a:r>
              <a:rPr sz="2600" dirty="0"/>
              <a:t>4</a:t>
            </a:r>
            <a:r>
              <a:rPr sz="2600" spc="80" dirty="0"/>
              <a:t> </a:t>
            </a:r>
            <a:r>
              <a:rPr sz="2600" dirty="0"/>
              <a:t>à</a:t>
            </a:r>
            <a:r>
              <a:rPr sz="2600" spc="80" dirty="0"/>
              <a:t> </a:t>
            </a:r>
            <a:r>
              <a:rPr sz="2600" dirty="0"/>
              <a:t>6</a:t>
            </a:r>
            <a:r>
              <a:rPr sz="2600" spc="75" dirty="0"/>
              <a:t> </a:t>
            </a:r>
            <a:r>
              <a:rPr sz="2600" spc="-10" dirty="0"/>
              <a:t>semaines</a:t>
            </a:r>
            <a:endParaRPr sz="2600" dirty="0"/>
          </a:p>
          <a:p>
            <a:pPr marL="431800" marR="5080" indent="-419100">
              <a:lnSpc>
                <a:spcPct val="81300"/>
              </a:lnSpc>
              <a:spcBef>
                <a:spcPts val="585"/>
              </a:spcBef>
              <a:tabLst>
                <a:tab pos="423545" algn="l"/>
              </a:tabLst>
            </a:pPr>
            <a:r>
              <a:rPr sz="1650" spc="70" dirty="0">
                <a:solidFill>
                  <a:srgbClr val="F9F9F9"/>
                </a:solidFill>
              </a:rPr>
              <a:t>▣</a:t>
            </a:r>
            <a:r>
              <a:rPr sz="1650" dirty="0">
                <a:solidFill>
                  <a:srgbClr val="F9F9F9"/>
                </a:solidFill>
              </a:rPr>
              <a:t>	</a:t>
            </a:r>
            <a:r>
              <a:rPr sz="2600" dirty="0"/>
              <a:t>Mettre</a:t>
            </a:r>
            <a:r>
              <a:rPr sz="2600" spc="170" dirty="0"/>
              <a:t> </a:t>
            </a:r>
            <a:r>
              <a:rPr sz="2600" dirty="0"/>
              <a:t>la</a:t>
            </a:r>
            <a:r>
              <a:rPr sz="2600" spc="175" dirty="0"/>
              <a:t> </a:t>
            </a:r>
            <a:r>
              <a:rPr sz="2600" dirty="0"/>
              <a:t>plante</a:t>
            </a:r>
            <a:r>
              <a:rPr sz="2600" spc="175" dirty="0"/>
              <a:t> </a:t>
            </a:r>
            <a:r>
              <a:rPr sz="2600" dirty="0"/>
              <a:t>à</a:t>
            </a:r>
            <a:r>
              <a:rPr sz="2600" spc="175" dirty="0"/>
              <a:t> </a:t>
            </a:r>
            <a:r>
              <a:rPr sz="2600" dirty="0"/>
              <a:t>l’extérieur</a:t>
            </a:r>
            <a:r>
              <a:rPr sz="2600" spc="175" dirty="0"/>
              <a:t> </a:t>
            </a:r>
            <a:r>
              <a:rPr sz="2600" spc="65" dirty="0"/>
              <a:t>au</a:t>
            </a:r>
            <a:r>
              <a:rPr sz="2600" spc="175" dirty="0"/>
              <a:t> </a:t>
            </a:r>
            <a:r>
              <a:rPr sz="2600" dirty="0"/>
              <a:t>mois</a:t>
            </a:r>
            <a:r>
              <a:rPr sz="2600" spc="175" dirty="0"/>
              <a:t> </a:t>
            </a:r>
            <a:r>
              <a:rPr sz="2600" spc="30" dirty="0"/>
              <a:t>de </a:t>
            </a:r>
            <a:r>
              <a:rPr sz="2600" dirty="0"/>
              <a:t>septembre,</a:t>
            </a:r>
            <a:r>
              <a:rPr sz="2600" spc="155" dirty="0"/>
              <a:t> </a:t>
            </a:r>
            <a:r>
              <a:rPr sz="2600" spc="70" dirty="0"/>
              <a:t>quand</a:t>
            </a:r>
            <a:r>
              <a:rPr sz="2600" spc="155" dirty="0"/>
              <a:t> </a:t>
            </a:r>
            <a:r>
              <a:rPr sz="2600" dirty="0"/>
              <a:t>la</a:t>
            </a:r>
            <a:r>
              <a:rPr sz="2600" spc="160" dirty="0"/>
              <a:t> </a:t>
            </a:r>
            <a:r>
              <a:rPr sz="2600" dirty="0"/>
              <a:t>température</a:t>
            </a:r>
            <a:r>
              <a:rPr sz="2600" spc="155" dirty="0"/>
              <a:t> </a:t>
            </a:r>
            <a:r>
              <a:rPr sz="2600" dirty="0"/>
              <a:t>nocturne</a:t>
            </a:r>
            <a:r>
              <a:rPr sz="2600" spc="160" dirty="0"/>
              <a:t> </a:t>
            </a:r>
            <a:r>
              <a:rPr sz="2600" spc="-10" dirty="0"/>
              <a:t>baisse </a:t>
            </a:r>
            <a:r>
              <a:rPr sz="2600" dirty="0"/>
              <a:t>et</a:t>
            </a:r>
            <a:r>
              <a:rPr sz="2600" spc="90" dirty="0"/>
              <a:t> </a:t>
            </a:r>
            <a:r>
              <a:rPr sz="2600" dirty="0"/>
              <a:t>que</a:t>
            </a:r>
            <a:r>
              <a:rPr sz="2600" spc="90" dirty="0"/>
              <a:t> </a:t>
            </a:r>
            <a:r>
              <a:rPr sz="2600" dirty="0"/>
              <a:t>les</a:t>
            </a:r>
            <a:r>
              <a:rPr sz="2600" spc="90" dirty="0"/>
              <a:t> </a:t>
            </a:r>
            <a:r>
              <a:rPr sz="2600" dirty="0"/>
              <a:t>journées</a:t>
            </a:r>
            <a:r>
              <a:rPr sz="2600" spc="90" dirty="0"/>
              <a:t> </a:t>
            </a:r>
            <a:r>
              <a:rPr sz="2600" dirty="0"/>
              <a:t>sont</a:t>
            </a:r>
            <a:r>
              <a:rPr sz="2600" spc="90" dirty="0"/>
              <a:t> </a:t>
            </a:r>
            <a:r>
              <a:rPr sz="2600" dirty="0"/>
              <a:t>encore</a:t>
            </a:r>
            <a:r>
              <a:rPr sz="2600" spc="90" dirty="0"/>
              <a:t> </a:t>
            </a:r>
            <a:r>
              <a:rPr sz="2600" spc="-10" dirty="0"/>
              <a:t>chaudes</a:t>
            </a:r>
            <a:endParaRPr sz="2600" dirty="0"/>
          </a:p>
        </p:txBody>
      </p:sp>
      <p:sp>
        <p:nvSpPr>
          <p:cNvPr id="19" name="object 19"/>
          <p:cNvSpPr txBox="1"/>
          <p:nvPr/>
        </p:nvSpPr>
        <p:spPr>
          <a:xfrm>
            <a:off x="2186940" y="3627627"/>
            <a:ext cx="7606665" cy="2844800"/>
          </a:xfrm>
          <a:prstGeom prst="rect">
            <a:avLst/>
          </a:prstGeom>
        </p:spPr>
        <p:txBody>
          <a:bodyPr vert="horz" wrap="square" lIns="0" tIns="12700" rIns="0" bIns="0" rtlCol="0">
            <a:spAutoFit/>
          </a:bodyPr>
          <a:lstStyle/>
          <a:p>
            <a:pPr marL="12700">
              <a:lnSpc>
                <a:spcPts val="3100"/>
              </a:lnSpc>
              <a:spcBef>
                <a:spcPts val="100"/>
              </a:spcBef>
              <a:tabLst>
                <a:tab pos="423545" algn="l"/>
              </a:tabLst>
            </a:pPr>
            <a:r>
              <a:rPr sz="1650" spc="70" dirty="0">
                <a:solidFill>
                  <a:srgbClr val="F9F9F9"/>
                </a:solidFill>
                <a:latin typeface="Cambria"/>
                <a:cs typeface="Cambria"/>
              </a:rPr>
              <a:t>▣</a:t>
            </a:r>
            <a:r>
              <a:rPr sz="1650" dirty="0">
                <a:solidFill>
                  <a:srgbClr val="F9F9F9"/>
                </a:solidFill>
                <a:latin typeface="Cambria"/>
                <a:cs typeface="Cambria"/>
              </a:rPr>
              <a:t>	</a:t>
            </a:r>
            <a:r>
              <a:rPr sz="2600" spc="85" dirty="0">
                <a:solidFill>
                  <a:srgbClr val="FFFFFF"/>
                </a:solidFill>
                <a:latin typeface="Cambria"/>
                <a:cs typeface="Cambria"/>
              </a:rPr>
              <a:t>Mais</a:t>
            </a:r>
            <a:r>
              <a:rPr sz="2600" spc="135" dirty="0">
                <a:solidFill>
                  <a:srgbClr val="FFFFFF"/>
                </a:solidFill>
                <a:latin typeface="Cambria"/>
                <a:cs typeface="Cambria"/>
              </a:rPr>
              <a:t> </a:t>
            </a:r>
            <a:r>
              <a:rPr sz="2600" dirty="0">
                <a:solidFill>
                  <a:srgbClr val="FFFFFF"/>
                </a:solidFill>
                <a:latin typeface="Cambria"/>
                <a:cs typeface="Cambria"/>
              </a:rPr>
              <a:t>il</a:t>
            </a:r>
            <a:r>
              <a:rPr sz="2600" spc="135" dirty="0">
                <a:solidFill>
                  <a:srgbClr val="FFFFFF"/>
                </a:solidFill>
                <a:latin typeface="Cambria"/>
                <a:cs typeface="Cambria"/>
              </a:rPr>
              <a:t> </a:t>
            </a:r>
            <a:r>
              <a:rPr sz="2600" dirty="0">
                <a:solidFill>
                  <a:srgbClr val="FFFFFF"/>
                </a:solidFill>
                <a:latin typeface="Cambria"/>
                <a:cs typeface="Cambria"/>
              </a:rPr>
              <a:t>faut</a:t>
            </a:r>
            <a:r>
              <a:rPr sz="2600" spc="135" dirty="0">
                <a:solidFill>
                  <a:srgbClr val="FFFFFF"/>
                </a:solidFill>
                <a:latin typeface="Cambria"/>
                <a:cs typeface="Cambria"/>
              </a:rPr>
              <a:t> </a:t>
            </a:r>
            <a:r>
              <a:rPr sz="2600" dirty="0">
                <a:solidFill>
                  <a:srgbClr val="FFFFFF"/>
                </a:solidFill>
                <a:latin typeface="Cambria"/>
                <a:cs typeface="Cambria"/>
              </a:rPr>
              <a:t>protéger</a:t>
            </a:r>
            <a:r>
              <a:rPr sz="2600" spc="140" dirty="0">
                <a:solidFill>
                  <a:srgbClr val="FFFFFF"/>
                </a:solidFill>
                <a:latin typeface="Cambria"/>
                <a:cs typeface="Cambria"/>
              </a:rPr>
              <a:t> </a:t>
            </a:r>
            <a:r>
              <a:rPr sz="2600" dirty="0">
                <a:solidFill>
                  <a:srgbClr val="FFFFFF"/>
                </a:solidFill>
                <a:latin typeface="Cambria"/>
                <a:cs typeface="Cambria"/>
              </a:rPr>
              <a:t>les</a:t>
            </a:r>
            <a:r>
              <a:rPr sz="2600" spc="135" dirty="0">
                <a:solidFill>
                  <a:srgbClr val="FFFFFF"/>
                </a:solidFill>
                <a:latin typeface="Cambria"/>
                <a:cs typeface="Cambria"/>
              </a:rPr>
              <a:t> </a:t>
            </a:r>
            <a:r>
              <a:rPr sz="2600" spc="-10" dirty="0">
                <a:solidFill>
                  <a:srgbClr val="FFFFFF"/>
                </a:solidFill>
                <a:latin typeface="Cambria"/>
                <a:cs typeface="Cambria"/>
              </a:rPr>
              <a:t>orchidées:</a:t>
            </a:r>
            <a:endParaRPr sz="2600">
              <a:latin typeface="Cambria"/>
              <a:cs typeface="Cambria"/>
            </a:endParaRPr>
          </a:p>
          <a:p>
            <a:pPr marL="753110" indent="-283210">
              <a:lnSpc>
                <a:spcPts val="2600"/>
              </a:lnSpc>
              <a:buSzPct val="79545"/>
              <a:buChar char="◾"/>
              <a:tabLst>
                <a:tab pos="753110" algn="l"/>
              </a:tabLst>
            </a:pPr>
            <a:r>
              <a:rPr sz="2200" spc="175" dirty="0">
                <a:solidFill>
                  <a:srgbClr val="FFFFFF"/>
                </a:solidFill>
                <a:latin typeface="Cambria"/>
                <a:cs typeface="Cambria"/>
              </a:rPr>
              <a:t>Du</a:t>
            </a:r>
            <a:r>
              <a:rPr sz="2200" spc="90" dirty="0">
                <a:solidFill>
                  <a:srgbClr val="FFFFFF"/>
                </a:solidFill>
                <a:latin typeface="Cambria"/>
                <a:cs typeface="Cambria"/>
              </a:rPr>
              <a:t> </a:t>
            </a:r>
            <a:r>
              <a:rPr sz="2200" dirty="0">
                <a:solidFill>
                  <a:srgbClr val="FFFFFF"/>
                </a:solidFill>
                <a:latin typeface="Cambria"/>
                <a:cs typeface="Cambria"/>
              </a:rPr>
              <a:t>plein</a:t>
            </a:r>
            <a:r>
              <a:rPr sz="2200" spc="90" dirty="0">
                <a:solidFill>
                  <a:srgbClr val="FFFFFF"/>
                </a:solidFill>
                <a:latin typeface="Cambria"/>
                <a:cs typeface="Cambria"/>
              </a:rPr>
              <a:t> </a:t>
            </a:r>
            <a:r>
              <a:rPr sz="2200" dirty="0">
                <a:solidFill>
                  <a:srgbClr val="FFFFFF"/>
                </a:solidFill>
                <a:latin typeface="Cambria"/>
                <a:cs typeface="Cambria"/>
              </a:rPr>
              <a:t>soleil</a:t>
            </a:r>
            <a:r>
              <a:rPr sz="2200" spc="95" dirty="0">
                <a:solidFill>
                  <a:srgbClr val="FFFFFF"/>
                </a:solidFill>
                <a:latin typeface="Cambria"/>
                <a:cs typeface="Cambria"/>
              </a:rPr>
              <a:t> </a:t>
            </a:r>
            <a:r>
              <a:rPr sz="2200" dirty="0">
                <a:solidFill>
                  <a:srgbClr val="FFFFFF"/>
                </a:solidFill>
                <a:latin typeface="Cambria"/>
                <a:cs typeface="Cambria"/>
              </a:rPr>
              <a:t>après</a:t>
            </a:r>
            <a:r>
              <a:rPr sz="2200" spc="90" dirty="0">
                <a:solidFill>
                  <a:srgbClr val="FFFFFF"/>
                </a:solidFill>
                <a:latin typeface="Cambria"/>
                <a:cs typeface="Cambria"/>
              </a:rPr>
              <a:t> </a:t>
            </a:r>
            <a:r>
              <a:rPr sz="2200" spc="-65" dirty="0">
                <a:solidFill>
                  <a:srgbClr val="FFFFFF"/>
                </a:solidFill>
                <a:latin typeface="Cambria"/>
                <a:cs typeface="Cambria"/>
              </a:rPr>
              <a:t>10h30</a:t>
            </a:r>
            <a:r>
              <a:rPr sz="2200" spc="95" dirty="0">
                <a:solidFill>
                  <a:srgbClr val="FFFFFF"/>
                </a:solidFill>
                <a:latin typeface="Cambria"/>
                <a:cs typeface="Cambria"/>
              </a:rPr>
              <a:t> </a:t>
            </a:r>
            <a:r>
              <a:rPr sz="2200" dirty="0">
                <a:solidFill>
                  <a:srgbClr val="FFFFFF"/>
                </a:solidFill>
                <a:latin typeface="Cambria"/>
                <a:cs typeface="Cambria"/>
              </a:rPr>
              <a:t>(risque</a:t>
            </a:r>
            <a:r>
              <a:rPr sz="2200" spc="90" dirty="0">
                <a:solidFill>
                  <a:srgbClr val="FFFFFF"/>
                </a:solidFill>
                <a:latin typeface="Cambria"/>
                <a:cs typeface="Cambria"/>
              </a:rPr>
              <a:t> </a:t>
            </a:r>
            <a:r>
              <a:rPr sz="2200" dirty="0">
                <a:solidFill>
                  <a:srgbClr val="FFFFFF"/>
                </a:solidFill>
                <a:latin typeface="Cambria"/>
                <a:cs typeface="Cambria"/>
              </a:rPr>
              <a:t>de</a:t>
            </a:r>
            <a:r>
              <a:rPr sz="2200" spc="95" dirty="0">
                <a:solidFill>
                  <a:srgbClr val="FFFFFF"/>
                </a:solidFill>
                <a:latin typeface="Cambria"/>
                <a:cs typeface="Cambria"/>
              </a:rPr>
              <a:t> </a:t>
            </a:r>
            <a:r>
              <a:rPr sz="2200" spc="-10" dirty="0">
                <a:solidFill>
                  <a:srgbClr val="FFFFFF"/>
                </a:solidFill>
                <a:latin typeface="Cambria"/>
                <a:cs typeface="Cambria"/>
              </a:rPr>
              <a:t>brûlures)</a:t>
            </a:r>
            <a:endParaRPr sz="2200">
              <a:latin typeface="Cambria"/>
              <a:cs typeface="Cambria"/>
            </a:endParaRPr>
          </a:p>
          <a:p>
            <a:pPr marL="753110" indent="-283210">
              <a:lnSpc>
                <a:spcPts val="2620"/>
              </a:lnSpc>
              <a:buSzPct val="79545"/>
              <a:buChar char="◾"/>
              <a:tabLst>
                <a:tab pos="753110" algn="l"/>
              </a:tabLst>
            </a:pPr>
            <a:r>
              <a:rPr sz="2200" spc="110" dirty="0">
                <a:solidFill>
                  <a:srgbClr val="FFFFFF"/>
                </a:solidFill>
                <a:latin typeface="Cambria"/>
                <a:cs typeface="Cambria"/>
              </a:rPr>
              <a:t>De</a:t>
            </a:r>
            <a:r>
              <a:rPr sz="2200" spc="114" dirty="0">
                <a:solidFill>
                  <a:srgbClr val="FFFFFF"/>
                </a:solidFill>
                <a:latin typeface="Cambria"/>
                <a:cs typeface="Cambria"/>
              </a:rPr>
              <a:t> </a:t>
            </a:r>
            <a:r>
              <a:rPr sz="2200" dirty="0">
                <a:solidFill>
                  <a:srgbClr val="FFFFFF"/>
                </a:solidFill>
                <a:latin typeface="Cambria"/>
                <a:cs typeface="Cambria"/>
              </a:rPr>
              <a:t>la</a:t>
            </a:r>
            <a:r>
              <a:rPr sz="2200" spc="114" dirty="0">
                <a:solidFill>
                  <a:srgbClr val="FFFFFF"/>
                </a:solidFill>
                <a:latin typeface="Cambria"/>
                <a:cs typeface="Cambria"/>
              </a:rPr>
              <a:t> </a:t>
            </a:r>
            <a:r>
              <a:rPr sz="2200" dirty="0">
                <a:solidFill>
                  <a:srgbClr val="FFFFFF"/>
                </a:solidFill>
                <a:latin typeface="Cambria"/>
                <a:cs typeface="Cambria"/>
              </a:rPr>
              <a:t>pluie</a:t>
            </a:r>
            <a:r>
              <a:rPr sz="2200" spc="120" dirty="0">
                <a:solidFill>
                  <a:srgbClr val="FFFFFF"/>
                </a:solidFill>
                <a:latin typeface="Cambria"/>
                <a:cs typeface="Cambria"/>
              </a:rPr>
              <a:t> </a:t>
            </a:r>
            <a:r>
              <a:rPr sz="2200" dirty="0">
                <a:solidFill>
                  <a:srgbClr val="FFFFFF"/>
                </a:solidFill>
                <a:latin typeface="Cambria"/>
                <a:cs typeface="Cambria"/>
              </a:rPr>
              <a:t>(pas</a:t>
            </a:r>
            <a:r>
              <a:rPr sz="2200" spc="114" dirty="0">
                <a:solidFill>
                  <a:srgbClr val="FFFFFF"/>
                </a:solidFill>
                <a:latin typeface="Cambria"/>
                <a:cs typeface="Cambria"/>
              </a:rPr>
              <a:t> </a:t>
            </a:r>
            <a:r>
              <a:rPr sz="2200" spc="60" dirty="0">
                <a:solidFill>
                  <a:srgbClr val="FFFFFF"/>
                </a:solidFill>
                <a:latin typeface="Cambria"/>
                <a:cs typeface="Cambria"/>
              </a:rPr>
              <a:t>d’eau</a:t>
            </a:r>
            <a:r>
              <a:rPr sz="2200" spc="120" dirty="0">
                <a:solidFill>
                  <a:srgbClr val="FFFFFF"/>
                </a:solidFill>
                <a:latin typeface="Cambria"/>
                <a:cs typeface="Cambria"/>
              </a:rPr>
              <a:t> </a:t>
            </a:r>
            <a:r>
              <a:rPr sz="2200" spc="65" dirty="0">
                <a:solidFill>
                  <a:srgbClr val="FFFFFF"/>
                </a:solidFill>
                <a:latin typeface="Cambria"/>
                <a:cs typeface="Cambria"/>
              </a:rPr>
              <a:t>au</a:t>
            </a:r>
            <a:r>
              <a:rPr sz="2200" spc="114" dirty="0">
                <a:solidFill>
                  <a:srgbClr val="FFFFFF"/>
                </a:solidFill>
                <a:latin typeface="Cambria"/>
                <a:cs typeface="Cambria"/>
              </a:rPr>
              <a:t> </a:t>
            </a:r>
            <a:r>
              <a:rPr sz="2200" dirty="0">
                <a:solidFill>
                  <a:srgbClr val="FFFFFF"/>
                </a:solidFill>
                <a:latin typeface="Cambria"/>
                <a:cs typeface="Cambria"/>
              </a:rPr>
              <a:t>cœur</a:t>
            </a:r>
            <a:r>
              <a:rPr sz="2200" spc="120" dirty="0">
                <a:solidFill>
                  <a:srgbClr val="FFFFFF"/>
                </a:solidFill>
                <a:latin typeface="Cambria"/>
                <a:cs typeface="Cambria"/>
              </a:rPr>
              <a:t> </a:t>
            </a:r>
            <a:r>
              <a:rPr sz="2200" dirty="0">
                <a:solidFill>
                  <a:srgbClr val="FFFFFF"/>
                </a:solidFill>
                <a:latin typeface="Cambria"/>
                <a:cs typeface="Cambria"/>
              </a:rPr>
              <a:t>de</a:t>
            </a:r>
            <a:r>
              <a:rPr sz="2200" spc="114" dirty="0">
                <a:solidFill>
                  <a:srgbClr val="FFFFFF"/>
                </a:solidFill>
                <a:latin typeface="Cambria"/>
                <a:cs typeface="Cambria"/>
              </a:rPr>
              <a:t> </a:t>
            </a:r>
            <a:r>
              <a:rPr sz="2200" dirty="0">
                <a:solidFill>
                  <a:srgbClr val="FFFFFF"/>
                </a:solidFill>
                <a:latin typeface="Cambria"/>
                <a:cs typeface="Cambria"/>
              </a:rPr>
              <a:t>la</a:t>
            </a:r>
            <a:r>
              <a:rPr sz="2200" spc="120" dirty="0">
                <a:solidFill>
                  <a:srgbClr val="FFFFFF"/>
                </a:solidFill>
                <a:latin typeface="Cambria"/>
                <a:cs typeface="Cambria"/>
              </a:rPr>
              <a:t> </a:t>
            </a:r>
            <a:r>
              <a:rPr sz="2200" spc="-10" dirty="0">
                <a:solidFill>
                  <a:srgbClr val="FFFFFF"/>
                </a:solidFill>
                <a:latin typeface="Cambria"/>
                <a:cs typeface="Cambria"/>
              </a:rPr>
              <a:t>plante)</a:t>
            </a:r>
            <a:endParaRPr sz="2200">
              <a:latin typeface="Cambria"/>
              <a:cs typeface="Cambria"/>
            </a:endParaRPr>
          </a:p>
          <a:p>
            <a:pPr marL="753110" indent="-283210">
              <a:lnSpc>
                <a:spcPts val="2630"/>
              </a:lnSpc>
              <a:spcBef>
                <a:spcPts val="60"/>
              </a:spcBef>
              <a:buSzPct val="79545"/>
              <a:buChar char="◾"/>
              <a:tabLst>
                <a:tab pos="753110" algn="l"/>
              </a:tabLst>
            </a:pPr>
            <a:r>
              <a:rPr sz="2200" spc="65" dirty="0">
                <a:solidFill>
                  <a:srgbClr val="FFFFFF"/>
                </a:solidFill>
                <a:latin typeface="Cambria"/>
                <a:cs typeface="Cambria"/>
              </a:rPr>
              <a:t>Des</a:t>
            </a:r>
            <a:r>
              <a:rPr sz="2200" spc="130" dirty="0">
                <a:solidFill>
                  <a:srgbClr val="FFFFFF"/>
                </a:solidFill>
                <a:latin typeface="Cambria"/>
                <a:cs typeface="Cambria"/>
              </a:rPr>
              <a:t> </a:t>
            </a:r>
            <a:r>
              <a:rPr sz="2200" dirty="0">
                <a:solidFill>
                  <a:srgbClr val="FFFFFF"/>
                </a:solidFill>
                <a:latin typeface="Cambria"/>
                <a:cs typeface="Cambria"/>
              </a:rPr>
              <a:t>escargots</a:t>
            </a:r>
            <a:r>
              <a:rPr sz="2200" spc="130" dirty="0">
                <a:solidFill>
                  <a:srgbClr val="FFFFFF"/>
                </a:solidFill>
                <a:latin typeface="Cambria"/>
                <a:cs typeface="Cambria"/>
              </a:rPr>
              <a:t> </a:t>
            </a:r>
            <a:r>
              <a:rPr sz="2200" dirty="0">
                <a:solidFill>
                  <a:srgbClr val="FFFFFF"/>
                </a:solidFill>
                <a:latin typeface="Cambria"/>
                <a:cs typeface="Cambria"/>
              </a:rPr>
              <a:t>et</a:t>
            </a:r>
            <a:r>
              <a:rPr sz="2200" spc="130" dirty="0">
                <a:solidFill>
                  <a:srgbClr val="FFFFFF"/>
                </a:solidFill>
                <a:latin typeface="Cambria"/>
                <a:cs typeface="Cambria"/>
              </a:rPr>
              <a:t> </a:t>
            </a:r>
            <a:r>
              <a:rPr sz="2200" dirty="0">
                <a:solidFill>
                  <a:srgbClr val="FFFFFF"/>
                </a:solidFill>
                <a:latin typeface="Cambria"/>
                <a:cs typeface="Cambria"/>
              </a:rPr>
              <a:t>limaces</a:t>
            </a:r>
            <a:r>
              <a:rPr sz="2200" spc="135" dirty="0">
                <a:solidFill>
                  <a:srgbClr val="FFFFFF"/>
                </a:solidFill>
                <a:latin typeface="Cambria"/>
                <a:cs typeface="Cambria"/>
              </a:rPr>
              <a:t> </a:t>
            </a:r>
            <a:r>
              <a:rPr sz="2200" dirty="0">
                <a:solidFill>
                  <a:srgbClr val="FFFFFF"/>
                </a:solidFill>
                <a:latin typeface="Cambria"/>
                <a:cs typeface="Cambria"/>
              </a:rPr>
              <a:t>(répandre</a:t>
            </a:r>
            <a:r>
              <a:rPr sz="2200" spc="130" dirty="0">
                <a:solidFill>
                  <a:srgbClr val="FFFFFF"/>
                </a:solidFill>
                <a:latin typeface="Cambria"/>
                <a:cs typeface="Cambria"/>
              </a:rPr>
              <a:t> </a:t>
            </a:r>
            <a:r>
              <a:rPr sz="2200" dirty="0">
                <a:solidFill>
                  <a:srgbClr val="FFFFFF"/>
                </a:solidFill>
                <a:latin typeface="Cambria"/>
                <a:cs typeface="Cambria"/>
              </a:rPr>
              <a:t>de</a:t>
            </a:r>
            <a:r>
              <a:rPr sz="2200" spc="130" dirty="0">
                <a:solidFill>
                  <a:srgbClr val="FFFFFF"/>
                </a:solidFill>
                <a:latin typeface="Cambria"/>
                <a:cs typeface="Cambria"/>
              </a:rPr>
              <a:t> </a:t>
            </a:r>
            <a:r>
              <a:rPr sz="2200" dirty="0">
                <a:solidFill>
                  <a:srgbClr val="FFFFFF"/>
                </a:solidFill>
                <a:latin typeface="Cambria"/>
                <a:cs typeface="Cambria"/>
              </a:rPr>
              <a:t>l’anti-</a:t>
            </a:r>
            <a:r>
              <a:rPr sz="2200" spc="-10" dirty="0">
                <a:solidFill>
                  <a:srgbClr val="FFFFFF"/>
                </a:solidFill>
                <a:latin typeface="Cambria"/>
                <a:cs typeface="Cambria"/>
              </a:rPr>
              <a:t>limace)</a:t>
            </a:r>
            <a:endParaRPr sz="2200">
              <a:latin typeface="Cambria"/>
              <a:cs typeface="Cambria"/>
            </a:endParaRPr>
          </a:p>
          <a:p>
            <a:pPr marL="431800" marR="99695" indent="-419100">
              <a:lnSpc>
                <a:spcPct val="79400"/>
              </a:lnSpc>
              <a:spcBef>
                <a:spcPts val="630"/>
              </a:spcBef>
              <a:tabLst>
                <a:tab pos="423545" algn="l"/>
              </a:tabLst>
            </a:pPr>
            <a:r>
              <a:rPr sz="1650" spc="70" dirty="0">
                <a:solidFill>
                  <a:srgbClr val="F9F9F9"/>
                </a:solidFill>
                <a:latin typeface="Cambria"/>
                <a:cs typeface="Cambria"/>
              </a:rPr>
              <a:t>▣</a:t>
            </a:r>
            <a:r>
              <a:rPr sz="1650" dirty="0">
                <a:solidFill>
                  <a:srgbClr val="F9F9F9"/>
                </a:solidFill>
                <a:latin typeface="Cambria"/>
                <a:cs typeface="Cambria"/>
              </a:rPr>
              <a:t>	</a:t>
            </a:r>
            <a:r>
              <a:rPr sz="2600" dirty="0">
                <a:solidFill>
                  <a:srgbClr val="FFFFFF"/>
                </a:solidFill>
                <a:latin typeface="Cambria"/>
                <a:cs typeface="Cambria"/>
              </a:rPr>
              <a:t>Rentrer</a:t>
            </a:r>
            <a:r>
              <a:rPr sz="2600" spc="120" dirty="0">
                <a:solidFill>
                  <a:srgbClr val="FFFFFF"/>
                </a:solidFill>
                <a:latin typeface="Cambria"/>
                <a:cs typeface="Cambria"/>
              </a:rPr>
              <a:t> </a:t>
            </a:r>
            <a:r>
              <a:rPr sz="2600" dirty="0">
                <a:solidFill>
                  <a:srgbClr val="FFFFFF"/>
                </a:solidFill>
                <a:latin typeface="Cambria"/>
                <a:cs typeface="Cambria"/>
              </a:rPr>
              <a:t>la</a:t>
            </a:r>
            <a:r>
              <a:rPr sz="2600" spc="125" dirty="0">
                <a:solidFill>
                  <a:srgbClr val="FFFFFF"/>
                </a:solidFill>
                <a:latin typeface="Cambria"/>
                <a:cs typeface="Cambria"/>
              </a:rPr>
              <a:t> </a:t>
            </a:r>
            <a:r>
              <a:rPr sz="2600" dirty="0">
                <a:solidFill>
                  <a:srgbClr val="FFFFFF"/>
                </a:solidFill>
                <a:latin typeface="Cambria"/>
                <a:cs typeface="Cambria"/>
              </a:rPr>
              <a:t>plante</a:t>
            </a:r>
            <a:r>
              <a:rPr sz="2600" spc="120" dirty="0">
                <a:solidFill>
                  <a:srgbClr val="FFFFFF"/>
                </a:solidFill>
                <a:latin typeface="Cambria"/>
                <a:cs typeface="Cambria"/>
              </a:rPr>
              <a:t> </a:t>
            </a:r>
            <a:r>
              <a:rPr sz="2600" spc="70" dirty="0">
                <a:solidFill>
                  <a:srgbClr val="FFFFFF"/>
                </a:solidFill>
                <a:latin typeface="Cambria"/>
                <a:cs typeface="Cambria"/>
              </a:rPr>
              <a:t>quand</a:t>
            </a:r>
            <a:r>
              <a:rPr sz="2600" spc="125" dirty="0">
                <a:solidFill>
                  <a:srgbClr val="FFFFFF"/>
                </a:solidFill>
                <a:latin typeface="Cambria"/>
                <a:cs typeface="Cambria"/>
              </a:rPr>
              <a:t> </a:t>
            </a:r>
            <a:r>
              <a:rPr sz="2600" dirty="0">
                <a:solidFill>
                  <a:srgbClr val="FFFFFF"/>
                </a:solidFill>
                <a:latin typeface="Cambria"/>
                <a:cs typeface="Cambria"/>
              </a:rPr>
              <a:t>la</a:t>
            </a:r>
            <a:r>
              <a:rPr sz="2600" spc="125" dirty="0">
                <a:solidFill>
                  <a:srgbClr val="FFFFFF"/>
                </a:solidFill>
                <a:latin typeface="Cambria"/>
                <a:cs typeface="Cambria"/>
              </a:rPr>
              <a:t> </a:t>
            </a:r>
            <a:r>
              <a:rPr sz="2600" dirty="0">
                <a:solidFill>
                  <a:srgbClr val="FFFFFF"/>
                </a:solidFill>
                <a:latin typeface="Cambria"/>
                <a:cs typeface="Cambria"/>
              </a:rPr>
              <a:t>température</a:t>
            </a:r>
            <a:r>
              <a:rPr sz="2600" spc="120" dirty="0">
                <a:solidFill>
                  <a:srgbClr val="FFFFFF"/>
                </a:solidFill>
                <a:latin typeface="Cambria"/>
                <a:cs typeface="Cambria"/>
              </a:rPr>
              <a:t> </a:t>
            </a:r>
            <a:r>
              <a:rPr sz="2600" spc="-10" dirty="0">
                <a:solidFill>
                  <a:srgbClr val="FFFFFF"/>
                </a:solidFill>
                <a:latin typeface="Cambria"/>
                <a:cs typeface="Cambria"/>
              </a:rPr>
              <a:t>nocturne </a:t>
            </a:r>
            <a:r>
              <a:rPr sz="2600" dirty="0">
                <a:solidFill>
                  <a:srgbClr val="FFFFFF"/>
                </a:solidFill>
                <a:latin typeface="Cambria"/>
                <a:cs typeface="Cambria"/>
              </a:rPr>
              <a:t>tombe</a:t>
            </a:r>
            <a:r>
              <a:rPr sz="2600" spc="85" dirty="0">
                <a:solidFill>
                  <a:srgbClr val="FFFFFF"/>
                </a:solidFill>
                <a:latin typeface="Cambria"/>
                <a:cs typeface="Cambria"/>
              </a:rPr>
              <a:t> </a:t>
            </a:r>
            <a:r>
              <a:rPr sz="2600" dirty="0">
                <a:solidFill>
                  <a:srgbClr val="FFFFFF"/>
                </a:solidFill>
                <a:latin typeface="Cambria"/>
                <a:cs typeface="Cambria"/>
              </a:rPr>
              <a:t>en</a:t>
            </a:r>
            <a:r>
              <a:rPr sz="2600" spc="85" dirty="0">
                <a:solidFill>
                  <a:srgbClr val="FFFFFF"/>
                </a:solidFill>
                <a:latin typeface="Cambria"/>
                <a:cs typeface="Cambria"/>
              </a:rPr>
              <a:t> </a:t>
            </a:r>
            <a:r>
              <a:rPr sz="2600" dirty="0">
                <a:solidFill>
                  <a:srgbClr val="FFFFFF"/>
                </a:solidFill>
                <a:latin typeface="Cambria"/>
                <a:cs typeface="Cambria"/>
              </a:rPr>
              <a:t>dessous</a:t>
            </a:r>
            <a:r>
              <a:rPr sz="2600" spc="90" dirty="0">
                <a:solidFill>
                  <a:srgbClr val="FFFFFF"/>
                </a:solidFill>
                <a:latin typeface="Cambria"/>
                <a:cs typeface="Cambria"/>
              </a:rPr>
              <a:t> </a:t>
            </a:r>
            <a:r>
              <a:rPr sz="2600" spc="55" dirty="0">
                <a:solidFill>
                  <a:srgbClr val="FFFFFF"/>
                </a:solidFill>
                <a:latin typeface="Cambria"/>
                <a:cs typeface="Cambria"/>
              </a:rPr>
              <a:t>de</a:t>
            </a:r>
            <a:r>
              <a:rPr sz="2600" spc="85" dirty="0">
                <a:solidFill>
                  <a:srgbClr val="FFFFFF"/>
                </a:solidFill>
                <a:latin typeface="Cambria"/>
                <a:cs typeface="Cambria"/>
              </a:rPr>
              <a:t> </a:t>
            </a:r>
            <a:r>
              <a:rPr sz="2600" spc="-75" dirty="0">
                <a:solidFill>
                  <a:srgbClr val="FFFFFF"/>
                </a:solidFill>
                <a:latin typeface="Cambria"/>
                <a:cs typeface="Cambria"/>
              </a:rPr>
              <a:t>13</a:t>
            </a:r>
            <a:r>
              <a:rPr sz="2600" spc="85" dirty="0">
                <a:solidFill>
                  <a:srgbClr val="FFFFFF"/>
                </a:solidFill>
                <a:latin typeface="Cambria"/>
                <a:cs typeface="Cambria"/>
              </a:rPr>
              <a:t> </a:t>
            </a:r>
            <a:r>
              <a:rPr sz="2600" dirty="0">
                <a:solidFill>
                  <a:srgbClr val="FFFFFF"/>
                </a:solidFill>
                <a:latin typeface="Cambria"/>
                <a:cs typeface="Cambria"/>
              </a:rPr>
              <a:t>à</a:t>
            </a:r>
            <a:r>
              <a:rPr sz="2600" spc="90" dirty="0">
                <a:solidFill>
                  <a:srgbClr val="FFFFFF"/>
                </a:solidFill>
                <a:latin typeface="Cambria"/>
                <a:cs typeface="Cambria"/>
              </a:rPr>
              <a:t> </a:t>
            </a:r>
            <a:r>
              <a:rPr sz="2600" spc="-75" dirty="0">
                <a:solidFill>
                  <a:srgbClr val="FFFFFF"/>
                </a:solidFill>
                <a:latin typeface="Cambria"/>
                <a:cs typeface="Cambria"/>
              </a:rPr>
              <a:t>14</a:t>
            </a:r>
            <a:r>
              <a:rPr sz="2600" spc="85" dirty="0">
                <a:solidFill>
                  <a:srgbClr val="FFFFFF"/>
                </a:solidFill>
                <a:latin typeface="Cambria"/>
                <a:cs typeface="Cambria"/>
              </a:rPr>
              <a:t> </a:t>
            </a:r>
            <a:r>
              <a:rPr sz="2600" spc="190" dirty="0">
                <a:solidFill>
                  <a:srgbClr val="FFFFFF"/>
                </a:solidFill>
                <a:latin typeface="Cambria"/>
                <a:cs typeface="Cambria"/>
              </a:rPr>
              <a:t>°C</a:t>
            </a:r>
            <a:endParaRPr sz="2600">
              <a:latin typeface="Cambria"/>
              <a:cs typeface="Cambria"/>
            </a:endParaRPr>
          </a:p>
          <a:p>
            <a:pPr marL="431800" marR="5080" indent="-419100">
              <a:lnSpc>
                <a:spcPct val="79400"/>
              </a:lnSpc>
              <a:spcBef>
                <a:spcPts val="645"/>
              </a:spcBef>
              <a:tabLst>
                <a:tab pos="423545" algn="l"/>
              </a:tabLst>
            </a:pPr>
            <a:r>
              <a:rPr sz="1650" spc="70" dirty="0">
                <a:solidFill>
                  <a:srgbClr val="F9F9F9"/>
                </a:solidFill>
                <a:latin typeface="Cambria"/>
                <a:cs typeface="Cambria"/>
              </a:rPr>
              <a:t>▣</a:t>
            </a:r>
            <a:r>
              <a:rPr sz="1650" dirty="0">
                <a:solidFill>
                  <a:srgbClr val="F9F9F9"/>
                </a:solidFill>
                <a:latin typeface="Cambria"/>
                <a:cs typeface="Cambria"/>
              </a:rPr>
              <a:t>	</a:t>
            </a:r>
            <a:r>
              <a:rPr sz="2600" spc="254" dirty="0">
                <a:solidFill>
                  <a:srgbClr val="FFFFFF"/>
                </a:solidFill>
                <a:latin typeface="Cambria"/>
                <a:cs typeface="Cambria"/>
              </a:rPr>
              <a:t>Au</a:t>
            </a:r>
            <a:r>
              <a:rPr sz="2600" spc="170" dirty="0">
                <a:solidFill>
                  <a:srgbClr val="FFFFFF"/>
                </a:solidFill>
                <a:latin typeface="Cambria"/>
                <a:cs typeface="Cambria"/>
              </a:rPr>
              <a:t> </a:t>
            </a:r>
            <a:r>
              <a:rPr sz="2600" dirty="0">
                <a:solidFill>
                  <a:srgbClr val="FFFFFF"/>
                </a:solidFill>
                <a:latin typeface="Cambria"/>
                <a:cs typeface="Cambria"/>
              </a:rPr>
              <a:t>bout</a:t>
            </a:r>
            <a:r>
              <a:rPr sz="2600" spc="175" dirty="0">
                <a:solidFill>
                  <a:srgbClr val="FFFFFF"/>
                </a:solidFill>
                <a:latin typeface="Cambria"/>
                <a:cs typeface="Cambria"/>
              </a:rPr>
              <a:t> </a:t>
            </a:r>
            <a:r>
              <a:rPr sz="2600" spc="55" dirty="0">
                <a:solidFill>
                  <a:srgbClr val="FFFFFF"/>
                </a:solidFill>
                <a:latin typeface="Cambria"/>
                <a:cs typeface="Cambria"/>
              </a:rPr>
              <a:t>de</a:t>
            </a:r>
            <a:r>
              <a:rPr sz="2600" spc="175" dirty="0">
                <a:solidFill>
                  <a:srgbClr val="FFFFFF"/>
                </a:solidFill>
                <a:latin typeface="Cambria"/>
                <a:cs typeface="Cambria"/>
              </a:rPr>
              <a:t> </a:t>
            </a:r>
            <a:r>
              <a:rPr sz="2600" dirty="0">
                <a:solidFill>
                  <a:srgbClr val="FFFFFF"/>
                </a:solidFill>
                <a:latin typeface="Cambria"/>
                <a:cs typeface="Cambria"/>
              </a:rPr>
              <a:t>quelques</a:t>
            </a:r>
            <a:r>
              <a:rPr sz="2600" spc="175" dirty="0">
                <a:solidFill>
                  <a:srgbClr val="FFFFFF"/>
                </a:solidFill>
                <a:latin typeface="Cambria"/>
                <a:cs typeface="Cambria"/>
              </a:rPr>
              <a:t> </a:t>
            </a:r>
            <a:r>
              <a:rPr sz="2600" dirty="0">
                <a:solidFill>
                  <a:srgbClr val="FFFFFF"/>
                </a:solidFill>
                <a:latin typeface="Cambria"/>
                <a:cs typeface="Cambria"/>
              </a:rPr>
              <a:t>semaines,</a:t>
            </a:r>
            <a:r>
              <a:rPr sz="2600" spc="175" dirty="0">
                <a:solidFill>
                  <a:srgbClr val="FFFFFF"/>
                </a:solidFill>
                <a:latin typeface="Cambria"/>
                <a:cs typeface="Cambria"/>
              </a:rPr>
              <a:t> </a:t>
            </a:r>
            <a:r>
              <a:rPr sz="2600" spc="55" dirty="0">
                <a:solidFill>
                  <a:srgbClr val="FFFFFF"/>
                </a:solidFill>
                <a:latin typeface="Cambria"/>
                <a:cs typeface="Cambria"/>
              </a:rPr>
              <a:t>une</a:t>
            </a:r>
            <a:r>
              <a:rPr sz="2600" spc="175" dirty="0">
                <a:solidFill>
                  <a:srgbClr val="FFFFFF"/>
                </a:solidFill>
                <a:latin typeface="Cambria"/>
                <a:cs typeface="Cambria"/>
              </a:rPr>
              <a:t> </a:t>
            </a:r>
            <a:r>
              <a:rPr sz="2600" spc="50" dirty="0">
                <a:solidFill>
                  <a:srgbClr val="FFFFFF"/>
                </a:solidFill>
                <a:latin typeface="Cambria"/>
                <a:cs typeface="Cambria"/>
              </a:rPr>
              <a:t>nouvelle</a:t>
            </a:r>
            <a:r>
              <a:rPr sz="2600" spc="175" dirty="0">
                <a:solidFill>
                  <a:srgbClr val="FFFFFF"/>
                </a:solidFill>
                <a:latin typeface="Cambria"/>
                <a:cs typeface="Cambria"/>
              </a:rPr>
              <a:t> </a:t>
            </a:r>
            <a:r>
              <a:rPr sz="2600" spc="-20" dirty="0">
                <a:solidFill>
                  <a:srgbClr val="FFFFFF"/>
                </a:solidFill>
                <a:latin typeface="Cambria"/>
                <a:cs typeface="Cambria"/>
              </a:rPr>
              <a:t>tige </a:t>
            </a:r>
            <a:r>
              <a:rPr sz="2600" spc="-10" dirty="0">
                <a:solidFill>
                  <a:srgbClr val="FFFFFF"/>
                </a:solidFill>
                <a:latin typeface="Cambria"/>
                <a:cs typeface="Cambria"/>
              </a:rPr>
              <a:t>apparaîtra</a:t>
            </a:r>
            <a:endParaRPr sz="2600">
              <a:latin typeface="Cambria"/>
              <a:cs typeface="Cambri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274" y="-125483"/>
            <a:ext cx="11427725" cy="7618483"/>
          </a:xfrm>
          <a:prstGeom prst="rect">
            <a:avLst/>
          </a:prstGeom>
        </p:spPr>
      </p:pic>
      <p:pic>
        <p:nvPicPr>
          <p:cNvPr id="2" name="object 2"/>
          <p:cNvPicPr/>
          <p:nvPr/>
        </p:nvPicPr>
        <p:blipFill>
          <a:blip r:embed="rId3" cstate="print"/>
          <a:stretch>
            <a:fillRect/>
          </a:stretch>
        </p:blipFill>
        <p:spPr>
          <a:xfrm>
            <a:off x="1623753" y="507077"/>
            <a:ext cx="9035933" cy="793865"/>
          </a:xfrm>
          <a:prstGeom prst="rect">
            <a:avLst/>
          </a:prstGeom>
        </p:spPr>
      </p:pic>
      <p:grpSp>
        <p:nvGrpSpPr>
          <p:cNvPr id="3" name="object 3"/>
          <p:cNvGrpSpPr/>
          <p:nvPr/>
        </p:nvGrpSpPr>
        <p:grpSpPr>
          <a:xfrm>
            <a:off x="1578033" y="1608513"/>
            <a:ext cx="9023985" cy="4730115"/>
            <a:chOff x="54032" y="1608512"/>
            <a:chExt cx="9023985" cy="4730115"/>
          </a:xfrm>
        </p:grpSpPr>
        <p:pic>
          <p:nvPicPr>
            <p:cNvPr id="4" name="object 4"/>
            <p:cNvPicPr/>
            <p:nvPr/>
          </p:nvPicPr>
          <p:blipFill>
            <a:blip r:embed="rId4" cstate="print"/>
            <a:stretch>
              <a:fillRect/>
            </a:stretch>
          </p:blipFill>
          <p:spPr>
            <a:xfrm>
              <a:off x="54032" y="1608512"/>
              <a:ext cx="8832272" cy="565265"/>
            </a:xfrm>
            <a:prstGeom prst="rect">
              <a:avLst/>
            </a:prstGeom>
          </p:spPr>
        </p:pic>
        <p:pic>
          <p:nvPicPr>
            <p:cNvPr id="5" name="object 5"/>
            <p:cNvPicPr/>
            <p:nvPr/>
          </p:nvPicPr>
          <p:blipFill>
            <a:blip r:embed="rId5" cstate="print"/>
            <a:stretch>
              <a:fillRect/>
            </a:stretch>
          </p:blipFill>
          <p:spPr>
            <a:xfrm>
              <a:off x="54032" y="2028305"/>
              <a:ext cx="6421582" cy="565265"/>
            </a:xfrm>
            <a:prstGeom prst="rect">
              <a:avLst/>
            </a:prstGeom>
          </p:spPr>
        </p:pic>
        <p:pic>
          <p:nvPicPr>
            <p:cNvPr id="6" name="object 6"/>
            <p:cNvPicPr/>
            <p:nvPr/>
          </p:nvPicPr>
          <p:blipFill>
            <a:blip r:embed="rId6" cstate="print"/>
            <a:stretch>
              <a:fillRect/>
            </a:stretch>
          </p:blipFill>
          <p:spPr>
            <a:xfrm>
              <a:off x="182880" y="2460566"/>
              <a:ext cx="8362603" cy="640079"/>
            </a:xfrm>
            <a:prstGeom prst="rect">
              <a:avLst/>
            </a:prstGeom>
          </p:spPr>
        </p:pic>
        <p:pic>
          <p:nvPicPr>
            <p:cNvPr id="7" name="object 7"/>
            <p:cNvPicPr/>
            <p:nvPr/>
          </p:nvPicPr>
          <p:blipFill>
            <a:blip r:embed="rId7" cstate="print"/>
            <a:stretch>
              <a:fillRect/>
            </a:stretch>
          </p:blipFill>
          <p:spPr>
            <a:xfrm>
              <a:off x="182880" y="2967643"/>
              <a:ext cx="7601988" cy="644236"/>
            </a:xfrm>
            <a:prstGeom prst="rect">
              <a:avLst/>
            </a:prstGeom>
          </p:spPr>
        </p:pic>
        <p:pic>
          <p:nvPicPr>
            <p:cNvPr id="8" name="object 8"/>
            <p:cNvPicPr/>
            <p:nvPr/>
          </p:nvPicPr>
          <p:blipFill>
            <a:blip r:embed="rId8" cstate="print"/>
            <a:stretch>
              <a:fillRect/>
            </a:stretch>
          </p:blipFill>
          <p:spPr>
            <a:xfrm>
              <a:off x="598516" y="3474720"/>
              <a:ext cx="8478982" cy="565265"/>
            </a:xfrm>
            <a:prstGeom prst="rect">
              <a:avLst/>
            </a:prstGeom>
          </p:spPr>
        </p:pic>
        <p:pic>
          <p:nvPicPr>
            <p:cNvPr id="9" name="object 9"/>
            <p:cNvPicPr/>
            <p:nvPr/>
          </p:nvPicPr>
          <p:blipFill>
            <a:blip r:embed="rId9" cstate="print"/>
            <a:stretch>
              <a:fillRect/>
            </a:stretch>
          </p:blipFill>
          <p:spPr>
            <a:xfrm>
              <a:off x="598516" y="3906981"/>
              <a:ext cx="8100752" cy="565265"/>
            </a:xfrm>
            <a:prstGeom prst="rect">
              <a:avLst/>
            </a:prstGeom>
          </p:spPr>
        </p:pic>
        <p:pic>
          <p:nvPicPr>
            <p:cNvPr id="10" name="object 10"/>
            <p:cNvPicPr/>
            <p:nvPr/>
          </p:nvPicPr>
          <p:blipFill>
            <a:blip r:embed="rId10" cstate="print"/>
            <a:stretch>
              <a:fillRect/>
            </a:stretch>
          </p:blipFill>
          <p:spPr>
            <a:xfrm>
              <a:off x="598516" y="4339243"/>
              <a:ext cx="8341822" cy="565265"/>
            </a:xfrm>
            <a:prstGeom prst="rect">
              <a:avLst/>
            </a:prstGeom>
          </p:spPr>
        </p:pic>
        <p:pic>
          <p:nvPicPr>
            <p:cNvPr id="11" name="object 11"/>
            <p:cNvPicPr/>
            <p:nvPr/>
          </p:nvPicPr>
          <p:blipFill>
            <a:blip r:embed="rId11" cstate="print"/>
            <a:stretch>
              <a:fillRect/>
            </a:stretch>
          </p:blipFill>
          <p:spPr>
            <a:xfrm>
              <a:off x="182880" y="4759036"/>
              <a:ext cx="8553795" cy="640079"/>
            </a:xfrm>
            <a:prstGeom prst="rect">
              <a:avLst/>
            </a:prstGeom>
          </p:spPr>
        </p:pic>
        <p:pic>
          <p:nvPicPr>
            <p:cNvPr id="12" name="object 12"/>
            <p:cNvPicPr/>
            <p:nvPr/>
          </p:nvPicPr>
          <p:blipFill>
            <a:blip r:embed="rId12" cstate="print"/>
            <a:stretch>
              <a:fillRect/>
            </a:stretch>
          </p:blipFill>
          <p:spPr>
            <a:xfrm>
              <a:off x="598516" y="5266112"/>
              <a:ext cx="7859683" cy="565265"/>
            </a:xfrm>
            <a:prstGeom prst="rect">
              <a:avLst/>
            </a:prstGeom>
          </p:spPr>
        </p:pic>
        <p:pic>
          <p:nvPicPr>
            <p:cNvPr id="13" name="object 13"/>
            <p:cNvPicPr/>
            <p:nvPr/>
          </p:nvPicPr>
          <p:blipFill>
            <a:blip r:embed="rId13" cstate="print"/>
            <a:stretch>
              <a:fillRect/>
            </a:stretch>
          </p:blipFill>
          <p:spPr>
            <a:xfrm>
              <a:off x="182880" y="5698374"/>
              <a:ext cx="6903720" cy="640080"/>
            </a:xfrm>
            <a:prstGeom prst="rect">
              <a:avLst/>
            </a:prstGeom>
          </p:spPr>
        </p:pic>
      </p:grpSp>
      <p:sp>
        <p:nvSpPr>
          <p:cNvPr id="14" name="object 14"/>
          <p:cNvSpPr txBox="1"/>
          <p:nvPr/>
        </p:nvSpPr>
        <p:spPr>
          <a:xfrm>
            <a:off x="1602739" y="1633221"/>
            <a:ext cx="8947150" cy="4627245"/>
          </a:xfrm>
          <a:prstGeom prst="rect">
            <a:avLst/>
          </a:prstGeom>
        </p:spPr>
        <p:txBody>
          <a:bodyPr vert="horz" wrap="square" lIns="0" tIns="33020" rIns="0" bIns="0" rtlCol="0">
            <a:spAutoFit/>
          </a:bodyPr>
          <a:lstStyle/>
          <a:p>
            <a:pPr marL="12700" marR="194945">
              <a:lnSpc>
                <a:spcPts val="3300"/>
              </a:lnSpc>
              <a:spcBef>
                <a:spcPts val="260"/>
              </a:spcBef>
            </a:pPr>
            <a:r>
              <a:rPr sz="2800" dirty="0">
                <a:solidFill>
                  <a:srgbClr val="FFFFFF"/>
                </a:solidFill>
                <a:latin typeface="Cambria"/>
                <a:cs typeface="Cambria"/>
              </a:rPr>
              <a:t>Pour</a:t>
            </a:r>
            <a:r>
              <a:rPr sz="2800" spc="70" dirty="0">
                <a:solidFill>
                  <a:srgbClr val="FFFFFF"/>
                </a:solidFill>
                <a:latin typeface="Cambria"/>
                <a:cs typeface="Cambria"/>
              </a:rPr>
              <a:t> </a:t>
            </a:r>
            <a:r>
              <a:rPr sz="2800" dirty="0">
                <a:solidFill>
                  <a:srgbClr val="FFFFFF"/>
                </a:solidFill>
                <a:latin typeface="Cambria"/>
                <a:cs typeface="Cambria"/>
              </a:rPr>
              <a:t>obtenir</a:t>
            </a:r>
            <a:r>
              <a:rPr sz="2800" spc="70" dirty="0">
                <a:solidFill>
                  <a:srgbClr val="FFFFFF"/>
                </a:solidFill>
                <a:latin typeface="Cambria"/>
                <a:cs typeface="Cambria"/>
              </a:rPr>
              <a:t> plus </a:t>
            </a:r>
            <a:r>
              <a:rPr sz="2800" spc="60" dirty="0">
                <a:solidFill>
                  <a:srgbClr val="FFFFFF"/>
                </a:solidFill>
                <a:latin typeface="Cambria"/>
                <a:cs typeface="Cambria"/>
              </a:rPr>
              <a:t>de</a:t>
            </a:r>
            <a:r>
              <a:rPr sz="2800" spc="70" dirty="0">
                <a:solidFill>
                  <a:srgbClr val="FFFFFF"/>
                </a:solidFill>
                <a:latin typeface="Cambria"/>
                <a:cs typeface="Cambria"/>
              </a:rPr>
              <a:t> </a:t>
            </a:r>
            <a:r>
              <a:rPr sz="2800" dirty="0">
                <a:solidFill>
                  <a:srgbClr val="FFFFFF"/>
                </a:solidFill>
                <a:latin typeface="Cambria"/>
                <a:cs typeface="Cambria"/>
              </a:rPr>
              <a:t>fleurs</a:t>
            </a:r>
            <a:r>
              <a:rPr sz="2800" spc="70" dirty="0">
                <a:solidFill>
                  <a:srgbClr val="FFFFFF"/>
                </a:solidFill>
                <a:latin typeface="Cambria"/>
                <a:cs typeface="Cambria"/>
              </a:rPr>
              <a:t> </a:t>
            </a:r>
            <a:r>
              <a:rPr sz="2800" spc="-90" dirty="0">
                <a:solidFill>
                  <a:srgbClr val="FFFFFF"/>
                </a:solidFill>
                <a:latin typeface="Cambria"/>
                <a:cs typeface="Cambria"/>
              </a:rPr>
              <a:t>(6</a:t>
            </a:r>
            <a:r>
              <a:rPr sz="2800" spc="70" dirty="0">
                <a:solidFill>
                  <a:srgbClr val="FFFFFF"/>
                </a:solidFill>
                <a:latin typeface="Cambria"/>
                <a:cs typeface="Cambria"/>
              </a:rPr>
              <a:t> </a:t>
            </a:r>
            <a:r>
              <a:rPr sz="2800" spc="75" dirty="0">
                <a:solidFill>
                  <a:srgbClr val="FFFFFF"/>
                </a:solidFill>
                <a:latin typeface="Cambria"/>
                <a:cs typeface="Cambria"/>
              </a:rPr>
              <a:t>ou</a:t>
            </a:r>
            <a:r>
              <a:rPr sz="2800" spc="70" dirty="0">
                <a:solidFill>
                  <a:srgbClr val="FFFFFF"/>
                </a:solidFill>
                <a:latin typeface="Cambria"/>
                <a:cs typeface="Cambria"/>
              </a:rPr>
              <a:t> </a:t>
            </a:r>
            <a:r>
              <a:rPr sz="2800" dirty="0">
                <a:solidFill>
                  <a:srgbClr val="FFFFFF"/>
                </a:solidFill>
                <a:latin typeface="Cambria"/>
                <a:cs typeface="Cambria"/>
              </a:rPr>
              <a:t>7</a:t>
            </a:r>
            <a:r>
              <a:rPr sz="2800" spc="70" dirty="0">
                <a:solidFill>
                  <a:srgbClr val="FFFFFF"/>
                </a:solidFill>
                <a:latin typeface="Cambria"/>
                <a:cs typeface="Cambria"/>
              </a:rPr>
              <a:t> </a:t>
            </a:r>
            <a:r>
              <a:rPr sz="2800" spc="80" dirty="0">
                <a:solidFill>
                  <a:srgbClr val="FFFFFF"/>
                </a:solidFill>
                <a:latin typeface="Cambria"/>
                <a:cs typeface="Cambria"/>
              </a:rPr>
              <a:t>au</a:t>
            </a:r>
            <a:r>
              <a:rPr sz="2800" spc="70" dirty="0">
                <a:solidFill>
                  <a:srgbClr val="FFFFFF"/>
                </a:solidFill>
                <a:latin typeface="Cambria"/>
                <a:cs typeface="Cambria"/>
              </a:rPr>
              <a:t> </a:t>
            </a:r>
            <a:r>
              <a:rPr sz="2800" dirty="0">
                <a:solidFill>
                  <a:srgbClr val="FFFFFF"/>
                </a:solidFill>
                <a:latin typeface="Cambria"/>
                <a:cs typeface="Cambria"/>
              </a:rPr>
              <a:t>lieu</a:t>
            </a:r>
            <a:r>
              <a:rPr sz="2800" spc="70" dirty="0">
                <a:solidFill>
                  <a:srgbClr val="FFFFFF"/>
                </a:solidFill>
                <a:latin typeface="Cambria"/>
                <a:cs typeface="Cambria"/>
              </a:rPr>
              <a:t> </a:t>
            </a:r>
            <a:r>
              <a:rPr sz="2800" spc="60" dirty="0">
                <a:solidFill>
                  <a:srgbClr val="FFFFFF"/>
                </a:solidFill>
                <a:latin typeface="Cambria"/>
                <a:cs typeface="Cambria"/>
              </a:rPr>
              <a:t>de</a:t>
            </a:r>
            <a:r>
              <a:rPr sz="2800" spc="70" dirty="0">
                <a:solidFill>
                  <a:srgbClr val="FFFFFF"/>
                </a:solidFill>
                <a:latin typeface="Cambria"/>
                <a:cs typeface="Cambria"/>
              </a:rPr>
              <a:t> </a:t>
            </a:r>
            <a:r>
              <a:rPr sz="2800" dirty="0">
                <a:solidFill>
                  <a:srgbClr val="FFFFFF"/>
                </a:solidFill>
                <a:latin typeface="Cambria"/>
                <a:cs typeface="Cambria"/>
              </a:rPr>
              <a:t>4</a:t>
            </a:r>
            <a:r>
              <a:rPr sz="2800" spc="70" dirty="0">
                <a:solidFill>
                  <a:srgbClr val="FFFFFF"/>
                </a:solidFill>
                <a:latin typeface="Cambria"/>
                <a:cs typeface="Cambria"/>
              </a:rPr>
              <a:t> </a:t>
            </a:r>
            <a:r>
              <a:rPr sz="2800" spc="75" dirty="0">
                <a:solidFill>
                  <a:srgbClr val="FFFFFF"/>
                </a:solidFill>
                <a:latin typeface="Cambria"/>
                <a:cs typeface="Cambria"/>
              </a:rPr>
              <a:t>ou</a:t>
            </a:r>
            <a:r>
              <a:rPr sz="2800" spc="70" dirty="0">
                <a:solidFill>
                  <a:srgbClr val="FFFFFF"/>
                </a:solidFill>
                <a:latin typeface="Cambria"/>
                <a:cs typeface="Cambria"/>
              </a:rPr>
              <a:t> </a:t>
            </a:r>
            <a:r>
              <a:rPr sz="2800" dirty="0">
                <a:solidFill>
                  <a:srgbClr val="FFFFFF"/>
                </a:solidFill>
                <a:latin typeface="Cambria"/>
                <a:cs typeface="Cambria"/>
              </a:rPr>
              <a:t>5),</a:t>
            </a:r>
            <a:r>
              <a:rPr sz="2800" spc="70" dirty="0">
                <a:solidFill>
                  <a:srgbClr val="FFFFFF"/>
                </a:solidFill>
                <a:latin typeface="Cambria"/>
                <a:cs typeface="Cambria"/>
              </a:rPr>
              <a:t> </a:t>
            </a:r>
            <a:r>
              <a:rPr sz="2800" spc="-25" dirty="0">
                <a:solidFill>
                  <a:srgbClr val="FFFFFF"/>
                </a:solidFill>
                <a:latin typeface="Cambria"/>
                <a:cs typeface="Cambria"/>
              </a:rPr>
              <a:t>on </a:t>
            </a:r>
            <a:r>
              <a:rPr sz="2800" spc="60" dirty="0">
                <a:solidFill>
                  <a:srgbClr val="FFFFFF"/>
                </a:solidFill>
                <a:latin typeface="Cambria"/>
                <a:cs typeface="Cambria"/>
              </a:rPr>
              <a:t>modifie</a:t>
            </a:r>
            <a:r>
              <a:rPr sz="2800" spc="100" dirty="0">
                <a:solidFill>
                  <a:srgbClr val="FFFFFF"/>
                </a:solidFill>
                <a:latin typeface="Cambria"/>
                <a:cs typeface="Cambria"/>
              </a:rPr>
              <a:t> </a:t>
            </a:r>
            <a:r>
              <a:rPr sz="2800" dirty="0">
                <a:solidFill>
                  <a:srgbClr val="FFFFFF"/>
                </a:solidFill>
                <a:latin typeface="Cambria"/>
                <a:cs typeface="Cambria"/>
              </a:rPr>
              <a:t>légèrement</a:t>
            </a:r>
            <a:r>
              <a:rPr sz="2800" spc="100" dirty="0">
                <a:solidFill>
                  <a:srgbClr val="FFFFFF"/>
                </a:solidFill>
                <a:latin typeface="Cambria"/>
                <a:cs typeface="Cambria"/>
              </a:rPr>
              <a:t> </a:t>
            </a:r>
            <a:r>
              <a:rPr sz="2800" dirty="0">
                <a:solidFill>
                  <a:srgbClr val="FFFFFF"/>
                </a:solidFill>
                <a:latin typeface="Cambria"/>
                <a:cs typeface="Cambria"/>
              </a:rPr>
              <a:t>certains</a:t>
            </a:r>
            <a:r>
              <a:rPr sz="2800" spc="100" dirty="0">
                <a:solidFill>
                  <a:srgbClr val="FFFFFF"/>
                </a:solidFill>
                <a:latin typeface="Cambria"/>
                <a:cs typeface="Cambria"/>
              </a:rPr>
              <a:t> </a:t>
            </a:r>
            <a:r>
              <a:rPr sz="2800" spc="-10" dirty="0">
                <a:solidFill>
                  <a:srgbClr val="FFFFFF"/>
                </a:solidFill>
                <a:latin typeface="Cambria"/>
                <a:cs typeface="Cambria"/>
              </a:rPr>
              <a:t>paramètres:</a:t>
            </a:r>
            <a:endParaRPr sz="2800">
              <a:latin typeface="Cambria"/>
              <a:cs typeface="Cambria"/>
            </a:endParaRPr>
          </a:p>
          <a:p>
            <a:pPr marL="139700">
              <a:spcBef>
                <a:spcPts val="610"/>
              </a:spcBef>
              <a:tabLst>
                <a:tab pos="550545" algn="l"/>
              </a:tabLst>
            </a:pPr>
            <a:r>
              <a:rPr spc="70" dirty="0">
                <a:solidFill>
                  <a:srgbClr val="F9F9F9"/>
                </a:solidFill>
                <a:latin typeface="Cambria"/>
                <a:cs typeface="Cambria"/>
              </a:rPr>
              <a:t>▣</a:t>
            </a:r>
            <a:r>
              <a:rPr dirty="0">
                <a:solidFill>
                  <a:srgbClr val="F9F9F9"/>
                </a:solidFill>
                <a:latin typeface="Cambria"/>
                <a:cs typeface="Cambria"/>
              </a:rPr>
              <a:t>	</a:t>
            </a:r>
            <a:r>
              <a:rPr sz="2800" spc="60" dirty="0">
                <a:solidFill>
                  <a:srgbClr val="FFFFFF"/>
                </a:solidFill>
                <a:latin typeface="Cambria"/>
                <a:cs typeface="Cambria"/>
              </a:rPr>
              <a:t>Plus</a:t>
            </a:r>
            <a:r>
              <a:rPr sz="2800" spc="185" dirty="0">
                <a:solidFill>
                  <a:srgbClr val="FFFFFF"/>
                </a:solidFill>
                <a:latin typeface="Cambria"/>
                <a:cs typeface="Cambria"/>
              </a:rPr>
              <a:t> </a:t>
            </a:r>
            <a:r>
              <a:rPr sz="2800" spc="60" dirty="0">
                <a:solidFill>
                  <a:srgbClr val="FFFFFF"/>
                </a:solidFill>
                <a:latin typeface="Cambria"/>
                <a:cs typeface="Cambria"/>
              </a:rPr>
              <a:t>de</a:t>
            </a:r>
            <a:r>
              <a:rPr sz="2800" spc="185" dirty="0">
                <a:solidFill>
                  <a:srgbClr val="FFFFFF"/>
                </a:solidFill>
                <a:latin typeface="Cambria"/>
                <a:cs typeface="Cambria"/>
              </a:rPr>
              <a:t> </a:t>
            </a:r>
            <a:r>
              <a:rPr sz="2800" dirty="0">
                <a:solidFill>
                  <a:srgbClr val="FFFFFF"/>
                </a:solidFill>
                <a:latin typeface="Cambria"/>
                <a:cs typeface="Cambria"/>
              </a:rPr>
              <a:t>lumière</a:t>
            </a:r>
            <a:r>
              <a:rPr sz="2800" spc="190" dirty="0">
                <a:solidFill>
                  <a:srgbClr val="FFFFFF"/>
                </a:solidFill>
                <a:latin typeface="Cambria"/>
                <a:cs typeface="Cambria"/>
              </a:rPr>
              <a:t> </a:t>
            </a:r>
            <a:r>
              <a:rPr sz="2800" spc="50" dirty="0">
                <a:solidFill>
                  <a:srgbClr val="FFFFFF"/>
                </a:solidFill>
                <a:latin typeface="Cambria"/>
                <a:cs typeface="Cambria"/>
              </a:rPr>
              <a:t>pour</a:t>
            </a:r>
            <a:r>
              <a:rPr sz="2800" spc="185" dirty="0">
                <a:solidFill>
                  <a:srgbClr val="FFFFFF"/>
                </a:solidFill>
                <a:latin typeface="Cambria"/>
                <a:cs typeface="Cambria"/>
              </a:rPr>
              <a:t> </a:t>
            </a:r>
            <a:r>
              <a:rPr sz="2800" dirty="0">
                <a:solidFill>
                  <a:srgbClr val="FFFFFF"/>
                </a:solidFill>
                <a:latin typeface="Cambria"/>
                <a:cs typeface="Cambria"/>
              </a:rPr>
              <a:t>augmenter</a:t>
            </a:r>
            <a:r>
              <a:rPr sz="2800" spc="190" dirty="0">
                <a:solidFill>
                  <a:srgbClr val="FFFFFF"/>
                </a:solidFill>
                <a:latin typeface="Cambria"/>
                <a:cs typeface="Cambria"/>
              </a:rPr>
              <a:t> </a:t>
            </a:r>
            <a:r>
              <a:rPr sz="2800" dirty="0">
                <a:solidFill>
                  <a:srgbClr val="FFFFFF"/>
                </a:solidFill>
                <a:latin typeface="Cambria"/>
                <a:cs typeface="Cambria"/>
              </a:rPr>
              <a:t>la</a:t>
            </a:r>
            <a:r>
              <a:rPr sz="2800" spc="185" dirty="0">
                <a:solidFill>
                  <a:srgbClr val="FFFFFF"/>
                </a:solidFill>
                <a:latin typeface="Cambria"/>
                <a:cs typeface="Cambria"/>
              </a:rPr>
              <a:t> </a:t>
            </a:r>
            <a:r>
              <a:rPr sz="2800" spc="-10" dirty="0">
                <a:solidFill>
                  <a:srgbClr val="FFFFFF"/>
                </a:solidFill>
                <a:latin typeface="Cambria"/>
                <a:cs typeface="Cambria"/>
              </a:rPr>
              <a:t>photosynthèse</a:t>
            </a:r>
            <a:endParaRPr sz="2800">
              <a:latin typeface="Cambria"/>
              <a:cs typeface="Cambria"/>
            </a:endParaRPr>
          </a:p>
          <a:p>
            <a:pPr marL="558165" marR="5080" indent="-419100">
              <a:lnSpc>
                <a:spcPct val="100499"/>
              </a:lnSpc>
              <a:spcBef>
                <a:spcPts val="625"/>
              </a:spcBef>
              <a:tabLst>
                <a:tab pos="550545" algn="l"/>
              </a:tabLst>
            </a:pPr>
            <a:r>
              <a:rPr spc="70" dirty="0">
                <a:solidFill>
                  <a:srgbClr val="F9F9F9"/>
                </a:solidFill>
                <a:latin typeface="Cambria"/>
                <a:cs typeface="Cambria"/>
              </a:rPr>
              <a:t>▣</a:t>
            </a:r>
            <a:r>
              <a:rPr dirty="0">
                <a:solidFill>
                  <a:srgbClr val="F9F9F9"/>
                </a:solidFill>
                <a:latin typeface="Cambria"/>
                <a:cs typeface="Cambria"/>
              </a:rPr>
              <a:t>	</a:t>
            </a:r>
            <a:r>
              <a:rPr sz="2800" spc="210" dirty="0">
                <a:solidFill>
                  <a:srgbClr val="FFFFFF"/>
                </a:solidFill>
                <a:latin typeface="Cambria"/>
                <a:cs typeface="Cambria"/>
              </a:rPr>
              <a:t>Un</a:t>
            </a:r>
            <a:r>
              <a:rPr sz="2800" spc="85" dirty="0">
                <a:solidFill>
                  <a:srgbClr val="FFFFFF"/>
                </a:solidFill>
                <a:latin typeface="Cambria"/>
                <a:cs typeface="Cambria"/>
              </a:rPr>
              <a:t> </a:t>
            </a:r>
            <a:r>
              <a:rPr sz="2800" spc="70" dirty="0">
                <a:solidFill>
                  <a:srgbClr val="FFFFFF"/>
                </a:solidFill>
                <a:latin typeface="Cambria"/>
                <a:cs typeface="Cambria"/>
              </a:rPr>
              <a:t>peu</a:t>
            </a:r>
            <a:r>
              <a:rPr sz="2800" spc="85" dirty="0">
                <a:solidFill>
                  <a:srgbClr val="FFFFFF"/>
                </a:solidFill>
                <a:latin typeface="Cambria"/>
                <a:cs typeface="Cambria"/>
              </a:rPr>
              <a:t> </a:t>
            </a:r>
            <a:r>
              <a:rPr sz="2800" spc="70" dirty="0">
                <a:solidFill>
                  <a:srgbClr val="FFFFFF"/>
                </a:solidFill>
                <a:latin typeface="Cambria"/>
                <a:cs typeface="Cambria"/>
              </a:rPr>
              <a:t>plus</a:t>
            </a:r>
            <a:r>
              <a:rPr sz="2800" spc="85" dirty="0">
                <a:solidFill>
                  <a:srgbClr val="FFFFFF"/>
                </a:solidFill>
                <a:latin typeface="Cambria"/>
                <a:cs typeface="Cambria"/>
              </a:rPr>
              <a:t> </a:t>
            </a:r>
            <a:r>
              <a:rPr sz="2800" spc="60" dirty="0">
                <a:solidFill>
                  <a:srgbClr val="FFFFFF"/>
                </a:solidFill>
                <a:latin typeface="Cambria"/>
                <a:cs typeface="Cambria"/>
              </a:rPr>
              <a:t>de</a:t>
            </a:r>
            <a:r>
              <a:rPr sz="2800" spc="85" dirty="0">
                <a:solidFill>
                  <a:srgbClr val="FFFFFF"/>
                </a:solidFill>
                <a:latin typeface="Cambria"/>
                <a:cs typeface="Cambria"/>
              </a:rPr>
              <a:t> </a:t>
            </a:r>
            <a:r>
              <a:rPr sz="2800" dirty="0">
                <a:solidFill>
                  <a:srgbClr val="FFFFFF"/>
                </a:solidFill>
                <a:latin typeface="Cambria"/>
                <a:cs typeface="Cambria"/>
              </a:rPr>
              <a:t>chaleur.</a:t>
            </a:r>
            <a:r>
              <a:rPr sz="2800" spc="85" dirty="0">
                <a:solidFill>
                  <a:srgbClr val="FFFFFF"/>
                </a:solidFill>
                <a:latin typeface="Cambria"/>
                <a:cs typeface="Cambria"/>
              </a:rPr>
              <a:t> </a:t>
            </a:r>
            <a:r>
              <a:rPr sz="2800" spc="50" dirty="0">
                <a:solidFill>
                  <a:srgbClr val="FFFFFF"/>
                </a:solidFill>
                <a:latin typeface="Cambria"/>
                <a:cs typeface="Cambria"/>
              </a:rPr>
              <a:t>Les</a:t>
            </a:r>
            <a:r>
              <a:rPr sz="2800" spc="85" dirty="0">
                <a:solidFill>
                  <a:srgbClr val="FFFFFF"/>
                </a:solidFill>
                <a:latin typeface="Cambria"/>
                <a:cs typeface="Cambria"/>
              </a:rPr>
              <a:t> </a:t>
            </a:r>
            <a:r>
              <a:rPr sz="2800" i="1" dirty="0">
                <a:solidFill>
                  <a:srgbClr val="FFFFFF"/>
                </a:solidFill>
                <a:latin typeface="Palatino Linotype"/>
                <a:cs typeface="Palatino Linotype"/>
              </a:rPr>
              <a:t>Phalaenopsis</a:t>
            </a:r>
            <a:r>
              <a:rPr sz="2800" i="1" spc="10" dirty="0">
                <a:solidFill>
                  <a:srgbClr val="FFFFFF"/>
                </a:solidFill>
                <a:latin typeface="Palatino Linotype"/>
                <a:cs typeface="Palatino Linotype"/>
              </a:rPr>
              <a:t> </a:t>
            </a:r>
            <a:r>
              <a:rPr sz="2800" spc="-20" dirty="0">
                <a:solidFill>
                  <a:srgbClr val="FFFFFF"/>
                </a:solidFill>
                <a:latin typeface="Cambria"/>
                <a:cs typeface="Cambria"/>
              </a:rPr>
              <a:t>sont</a:t>
            </a:r>
            <a:r>
              <a:rPr sz="2800" spc="700" dirty="0">
                <a:solidFill>
                  <a:srgbClr val="FFFFFF"/>
                </a:solidFill>
                <a:latin typeface="Cambria"/>
                <a:cs typeface="Cambria"/>
              </a:rPr>
              <a:t> </a:t>
            </a:r>
            <a:r>
              <a:rPr sz="2800" dirty="0">
                <a:solidFill>
                  <a:srgbClr val="FFFFFF"/>
                </a:solidFill>
                <a:latin typeface="Cambria"/>
                <a:cs typeface="Cambria"/>
              </a:rPr>
              <a:t>heureux</a:t>
            </a:r>
            <a:r>
              <a:rPr sz="2800" spc="100" dirty="0">
                <a:solidFill>
                  <a:srgbClr val="FFFFFF"/>
                </a:solidFill>
                <a:latin typeface="Cambria"/>
                <a:cs typeface="Cambria"/>
              </a:rPr>
              <a:t> </a:t>
            </a:r>
            <a:r>
              <a:rPr sz="2800" spc="75" dirty="0">
                <a:solidFill>
                  <a:srgbClr val="FFFFFF"/>
                </a:solidFill>
                <a:latin typeface="Cambria"/>
                <a:cs typeface="Cambria"/>
              </a:rPr>
              <a:t>quand</a:t>
            </a:r>
            <a:r>
              <a:rPr sz="2800" spc="110" dirty="0">
                <a:solidFill>
                  <a:srgbClr val="FFFFFF"/>
                </a:solidFill>
                <a:latin typeface="Cambria"/>
                <a:cs typeface="Cambria"/>
              </a:rPr>
              <a:t> </a:t>
            </a:r>
            <a:r>
              <a:rPr sz="2800" dirty="0">
                <a:solidFill>
                  <a:srgbClr val="FFFFFF"/>
                </a:solidFill>
                <a:latin typeface="Cambria"/>
                <a:cs typeface="Cambria"/>
              </a:rPr>
              <a:t>la</a:t>
            </a:r>
            <a:r>
              <a:rPr sz="2800" spc="114" dirty="0">
                <a:solidFill>
                  <a:srgbClr val="FFFFFF"/>
                </a:solidFill>
                <a:latin typeface="Cambria"/>
                <a:cs typeface="Cambria"/>
              </a:rPr>
              <a:t> </a:t>
            </a:r>
            <a:r>
              <a:rPr sz="2800" dirty="0">
                <a:solidFill>
                  <a:srgbClr val="FFFFFF"/>
                </a:solidFill>
                <a:latin typeface="Cambria"/>
                <a:cs typeface="Cambria"/>
              </a:rPr>
              <a:t>température</a:t>
            </a:r>
            <a:r>
              <a:rPr sz="2800" spc="110" dirty="0">
                <a:solidFill>
                  <a:srgbClr val="FFFFFF"/>
                </a:solidFill>
                <a:latin typeface="Cambria"/>
                <a:cs typeface="Cambria"/>
              </a:rPr>
              <a:t> </a:t>
            </a:r>
            <a:r>
              <a:rPr sz="2800" dirty="0">
                <a:solidFill>
                  <a:srgbClr val="FFFFFF"/>
                </a:solidFill>
                <a:latin typeface="Cambria"/>
                <a:cs typeface="Cambria"/>
              </a:rPr>
              <a:t>est</a:t>
            </a:r>
            <a:r>
              <a:rPr sz="2800" spc="110" dirty="0">
                <a:solidFill>
                  <a:srgbClr val="FFFFFF"/>
                </a:solidFill>
                <a:latin typeface="Cambria"/>
                <a:cs typeface="Cambria"/>
              </a:rPr>
              <a:t> </a:t>
            </a:r>
            <a:r>
              <a:rPr sz="2800" dirty="0">
                <a:solidFill>
                  <a:srgbClr val="FFFFFF"/>
                </a:solidFill>
                <a:latin typeface="Cambria"/>
                <a:cs typeface="Cambria"/>
              </a:rPr>
              <a:t>supérieure</a:t>
            </a:r>
            <a:r>
              <a:rPr sz="2800" spc="114" dirty="0">
                <a:solidFill>
                  <a:srgbClr val="FFFFFF"/>
                </a:solidFill>
                <a:latin typeface="Cambria"/>
                <a:cs typeface="Cambria"/>
              </a:rPr>
              <a:t> </a:t>
            </a:r>
            <a:r>
              <a:rPr sz="2800" dirty="0">
                <a:solidFill>
                  <a:srgbClr val="FFFFFF"/>
                </a:solidFill>
                <a:latin typeface="Cambria"/>
                <a:cs typeface="Cambria"/>
              </a:rPr>
              <a:t>à</a:t>
            </a:r>
            <a:r>
              <a:rPr sz="2800" spc="110" dirty="0">
                <a:solidFill>
                  <a:srgbClr val="FFFFFF"/>
                </a:solidFill>
                <a:latin typeface="Cambria"/>
                <a:cs typeface="Cambria"/>
              </a:rPr>
              <a:t> </a:t>
            </a:r>
            <a:r>
              <a:rPr sz="2800" spc="-85" dirty="0">
                <a:solidFill>
                  <a:srgbClr val="FFFFFF"/>
                </a:solidFill>
                <a:latin typeface="Cambria"/>
                <a:cs typeface="Cambria"/>
              </a:rPr>
              <a:t>18</a:t>
            </a:r>
            <a:r>
              <a:rPr sz="2800" spc="114" dirty="0">
                <a:solidFill>
                  <a:srgbClr val="FFFFFF"/>
                </a:solidFill>
                <a:latin typeface="Cambria"/>
                <a:cs typeface="Cambria"/>
              </a:rPr>
              <a:t> </a:t>
            </a:r>
            <a:r>
              <a:rPr sz="2800" spc="165" dirty="0">
                <a:solidFill>
                  <a:srgbClr val="FFFFFF"/>
                </a:solidFill>
                <a:latin typeface="Cambria"/>
                <a:cs typeface="Cambria"/>
              </a:rPr>
              <a:t>°C. </a:t>
            </a:r>
            <a:r>
              <a:rPr sz="2800" spc="50" dirty="0">
                <a:solidFill>
                  <a:srgbClr val="FFFFFF"/>
                </a:solidFill>
                <a:latin typeface="Cambria"/>
                <a:cs typeface="Cambria"/>
              </a:rPr>
              <a:t>Si</a:t>
            </a:r>
            <a:r>
              <a:rPr sz="2800" spc="135" dirty="0">
                <a:solidFill>
                  <a:srgbClr val="FFFFFF"/>
                </a:solidFill>
                <a:latin typeface="Cambria"/>
                <a:cs typeface="Cambria"/>
              </a:rPr>
              <a:t> </a:t>
            </a:r>
            <a:r>
              <a:rPr sz="2800" dirty="0">
                <a:solidFill>
                  <a:srgbClr val="FFFFFF"/>
                </a:solidFill>
                <a:latin typeface="Cambria"/>
                <a:cs typeface="Cambria"/>
              </a:rPr>
              <a:t>la</a:t>
            </a:r>
            <a:r>
              <a:rPr sz="2800" spc="135" dirty="0">
                <a:solidFill>
                  <a:srgbClr val="FFFFFF"/>
                </a:solidFill>
                <a:latin typeface="Cambria"/>
                <a:cs typeface="Cambria"/>
              </a:rPr>
              <a:t> </a:t>
            </a:r>
            <a:r>
              <a:rPr sz="2800" dirty="0">
                <a:solidFill>
                  <a:srgbClr val="FFFFFF"/>
                </a:solidFill>
                <a:latin typeface="Cambria"/>
                <a:cs typeface="Cambria"/>
              </a:rPr>
              <a:t>température</a:t>
            </a:r>
            <a:r>
              <a:rPr sz="2800" spc="140" dirty="0">
                <a:solidFill>
                  <a:srgbClr val="FFFFFF"/>
                </a:solidFill>
                <a:latin typeface="Cambria"/>
                <a:cs typeface="Cambria"/>
              </a:rPr>
              <a:t> </a:t>
            </a:r>
            <a:r>
              <a:rPr sz="2800" dirty="0">
                <a:solidFill>
                  <a:srgbClr val="FFFFFF"/>
                </a:solidFill>
                <a:latin typeface="Cambria"/>
                <a:cs typeface="Cambria"/>
              </a:rPr>
              <a:t>nocturne</a:t>
            </a:r>
            <a:r>
              <a:rPr sz="2800" spc="135" dirty="0">
                <a:solidFill>
                  <a:srgbClr val="FFFFFF"/>
                </a:solidFill>
                <a:latin typeface="Cambria"/>
                <a:cs typeface="Cambria"/>
              </a:rPr>
              <a:t> </a:t>
            </a:r>
            <a:r>
              <a:rPr sz="2800" dirty="0">
                <a:solidFill>
                  <a:srgbClr val="FFFFFF"/>
                </a:solidFill>
                <a:latin typeface="Cambria"/>
                <a:cs typeface="Cambria"/>
              </a:rPr>
              <a:t>est</a:t>
            </a:r>
            <a:r>
              <a:rPr sz="2800" spc="135" dirty="0">
                <a:solidFill>
                  <a:srgbClr val="FFFFFF"/>
                </a:solidFill>
                <a:latin typeface="Cambria"/>
                <a:cs typeface="Cambria"/>
              </a:rPr>
              <a:t> </a:t>
            </a:r>
            <a:r>
              <a:rPr sz="2800" dirty="0">
                <a:solidFill>
                  <a:srgbClr val="FFFFFF"/>
                </a:solidFill>
                <a:latin typeface="Cambria"/>
                <a:cs typeface="Cambria"/>
              </a:rPr>
              <a:t>toujours</a:t>
            </a:r>
            <a:r>
              <a:rPr sz="2800" spc="140" dirty="0">
                <a:solidFill>
                  <a:srgbClr val="FFFFFF"/>
                </a:solidFill>
                <a:latin typeface="Cambria"/>
                <a:cs typeface="Cambria"/>
              </a:rPr>
              <a:t> </a:t>
            </a:r>
            <a:r>
              <a:rPr sz="2800" dirty="0">
                <a:solidFill>
                  <a:srgbClr val="FFFFFF"/>
                </a:solidFill>
                <a:latin typeface="Cambria"/>
                <a:cs typeface="Cambria"/>
              </a:rPr>
              <a:t>inférieure</a:t>
            </a:r>
            <a:r>
              <a:rPr sz="2800" spc="135" dirty="0">
                <a:solidFill>
                  <a:srgbClr val="FFFFFF"/>
                </a:solidFill>
                <a:latin typeface="Cambria"/>
                <a:cs typeface="Cambria"/>
              </a:rPr>
              <a:t> </a:t>
            </a:r>
            <a:r>
              <a:rPr sz="2800" spc="-50" dirty="0">
                <a:solidFill>
                  <a:srgbClr val="FFFFFF"/>
                </a:solidFill>
                <a:latin typeface="Cambria"/>
                <a:cs typeface="Cambria"/>
              </a:rPr>
              <a:t>à</a:t>
            </a:r>
            <a:r>
              <a:rPr sz="2800" spc="700" dirty="0">
                <a:solidFill>
                  <a:srgbClr val="FFFFFF"/>
                </a:solidFill>
                <a:latin typeface="Cambria"/>
                <a:cs typeface="Cambria"/>
              </a:rPr>
              <a:t> </a:t>
            </a:r>
            <a:r>
              <a:rPr sz="2800" spc="-85" dirty="0">
                <a:solidFill>
                  <a:srgbClr val="FFFFFF"/>
                </a:solidFill>
                <a:latin typeface="Cambria"/>
                <a:cs typeface="Cambria"/>
              </a:rPr>
              <a:t>18</a:t>
            </a:r>
            <a:r>
              <a:rPr sz="2800" spc="140" dirty="0">
                <a:solidFill>
                  <a:srgbClr val="FFFFFF"/>
                </a:solidFill>
                <a:latin typeface="Cambria"/>
                <a:cs typeface="Cambria"/>
              </a:rPr>
              <a:t> </a:t>
            </a:r>
            <a:r>
              <a:rPr sz="2800" spc="190" dirty="0">
                <a:solidFill>
                  <a:srgbClr val="FFFFFF"/>
                </a:solidFill>
                <a:latin typeface="Cambria"/>
                <a:cs typeface="Cambria"/>
              </a:rPr>
              <a:t>°C,</a:t>
            </a:r>
            <a:r>
              <a:rPr sz="2800" spc="140" dirty="0">
                <a:solidFill>
                  <a:srgbClr val="FFFFFF"/>
                </a:solidFill>
                <a:latin typeface="Cambria"/>
                <a:cs typeface="Cambria"/>
              </a:rPr>
              <a:t> </a:t>
            </a:r>
            <a:r>
              <a:rPr sz="2800" dirty="0">
                <a:solidFill>
                  <a:srgbClr val="FFFFFF"/>
                </a:solidFill>
                <a:latin typeface="Cambria"/>
                <a:cs typeface="Cambria"/>
              </a:rPr>
              <a:t>la</a:t>
            </a:r>
            <a:r>
              <a:rPr sz="2800" spc="145" dirty="0">
                <a:solidFill>
                  <a:srgbClr val="FFFFFF"/>
                </a:solidFill>
                <a:latin typeface="Cambria"/>
                <a:cs typeface="Cambria"/>
              </a:rPr>
              <a:t> </a:t>
            </a:r>
            <a:r>
              <a:rPr sz="2800" dirty="0">
                <a:solidFill>
                  <a:srgbClr val="FFFFFF"/>
                </a:solidFill>
                <a:latin typeface="Cambria"/>
                <a:cs typeface="Cambria"/>
              </a:rPr>
              <a:t>plante</a:t>
            </a:r>
            <a:r>
              <a:rPr sz="2800" spc="140" dirty="0">
                <a:solidFill>
                  <a:srgbClr val="FFFFFF"/>
                </a:solidFill>
                <a:latin typeface="Cambria"/>
                <a:cs typeface="Cambria"/>
              </a:rPr>
              <a:t> </a:t>
            </a:r>
            <a:r>
              <a:rPr sz="2800" dirty="0">
                <a:solidFill>
                  <a:srgbClr val="FFFFFF"/>
                </a:solidFill>
                <a:latin typeface="Cambria"/>
                <a:cs typeface="Cambria"/>
              </a:rPr>
              <a:t>ne</a:t>
            </a:r>
            <a:r>
              <a:rPr sz="2800" spc="145" dirty="0">
                <a:solidFill>
                  <a:srgbClr val="FFFFFF"/>
                </a:solidFill>
                <a:latin typeface="Cambria"/>
                <a:cs typeface="Cambria"/>
              </a:rPr>
              <a:t> </a:t>
            </a:r>
            <a:r>
              <a:rPr sz="2800" spc="55" dirty="0">
                <a:solidFill>
                  <a:srgbClr val="FFFFFF"/>
                </a:solidFill>
                <a:latin typeface="Cambria"/>
                <a:cs typeface="Cambria"/>
              </a:rPr>
              <a:t>développe</a:t>
            </a:r>
            <a:r>
              <a:rPr sz="2800" spc="140" dirty="0">
                <a:solidFill>
                  <a:srgbClr val="FFFFFF"/>
                </a:solidFill>
                <a:latin typeface="Cambria"/>
                <a:cs typeface="Cambria"/>
              </a:rPr>
              <a:t> </a:t>
            </a:r>
            <a:r>
              <a:rPr sz="2800" dirty="0">
                <a:solidFill>
                  <a:srgbClr val="FFFFFF"/>
                </a:solidFill>
                <a:latin typeface="Cambria"/>
                <a:cs typeface="Cambria"/>
              </a:rPr>
              <a:t>pas</a:t>
            </a:r>
            <a:r>
              <a:rPr sz="2800" spc="145" dirty="0">
                <a:solidFill>
                  <a:srgbClr val="FFFFFF"/>
                </a:solidFill>
                <a:latin typeface="Cambria"/>
                <a:cs typeface="Cambria"/>
              </a:rPr>
              <a:t> </a:t>
            </a:r>
            <a:r>
              <a:rPr sz="2800" dirty="0">
                <a:solidFill>
                  <a:srgbClr val="FFFFFF"/>
                </a:solidFill>
                <a:latin typeface="Cambria"/>
                <a:cs typeface="Cambria"/>
              </a:rPr>
              <a:t>son</a:t>
            </a:r>
            <a:r>
              <a:rPr sz="2800" spc="140" dirty="0">
                <a:solidFill>
                  <a:srgbClr val="FFFFFF"/>
                </a:solidFill>
                <a:latin typeface="Cambria"/>
                <a:cs typeface="Cambria"/>
              </a:rPr>
              <a:t> </a:t>
            </a:r>
            <a:r>
              <a:rPr sz="2800" dirty="0">
                <a:solidFill>
                  <a:srgbClr val="FFFFFF"/>
                </a:solidFill>
                <a:latin typeface="Cambria"/>
                <a:cs typeface="Cambria"/>
              </a:rPr>
              <a:t>plein</a:t>
            </a:r>
            <a:r>
              <a:rPr sz="2800" spc="145" dirty="0">
                <a:solidFill>
                  <a:srgbClr val="FFFFFF"/>
                </a:solidFill>
                <a:latin typeface="Cambria"/>
                <a:cs typeface="Cambria"/>
              </a:rPr>
              <a:t> </a:t>
            </a:r>
            <a:r>
              <a:rPr sz="2800" spc="-10" dirty="0">
                <a:solidFill>
                  <a:srgbClr val="FFFFFF"/>
                </a:solidFill>
                <a:latin typeface="Cambria"/>
                <a:cs typeface="Cambria"/>
              </a:rPr>
              <a:t>potentiel</a:t>
            </a:r>
            <a:endParaRPr sz="2800">
              <a:latin typeface="Cambria"/>
              <a:cs typeface="Cambria"/>
            </a:endParaRPr>
          </a:p>
          <a:p>
            <a:pPr marL="558165" marR="337185" indent="-419100">
              <a:lnSpc>
                <a:spcPts val="3329"/>
              </a:lnSpc>
              <a:spcBef>
                <a:spcPts val="745"/>
              </a:spcBef>
              <a:tabLst>
                <a:tab pos="550545" algn="l"/>
              </a:tabLst>
            </a:pPr>
            <a:r>
              <a:rPr spc="70" dirty="0">
                <a:solidFill>
                  <a:srgbClr val="F9F9F9"/>
                </a:solidFill>
                <a:latin typeface="Cambria"/>
                <a:cs typeface="Cambria"/>
              </a:rPr>
              <a:t>▣</a:t>
            </a:r>
            <a:r>
              <a:rPr dirty="0">
                <a:solidFill>
                  <a:srgbClr val="F9F9F9"/>
                </a:solidFill>
                <a:latin typeface="Cambria"/>
                <a:cs typeface="Cambria"/>
              </a:rPr>
              <a:t>	</a:t>
            </a:r>
            <a:r>
              <a:rPr sz="2800" spc="75" dirty="0">
                <a:solidFill>
                  <a:srgbClr val="FFFFFF"/>
                </a:solidFill>
                <a:latin typeface="Cambria"/>
                <a:cs typeface="Cambria"/>
              </a:rPr>
              <a:t>En</a:t>
            </a:r>
            <a:r>
              <a:rPr sz="2800" spc="155" dirty="0">
                <a:solidFill>
                  <a:srgbClr val="FFFFFF"/>
                </a:solidFill>
                <a:latin typeface="Cambria"/>
                <a:cs typeface="Cambria"/>
              </a:rPr>
              <a:t> </a:t>
            </a:r>
            <a:r>
              <a:rPr sz="2800" dirty="0">
                <a:solidFill>
                  <a:srgbClr val="FFFFFF"/>
                </a:solidFill>
                <a:latin typeface="Cambria"/>
                <a:cs typeface="Cambria"/>
              </a:rPr>
              <a:t>particulier,</a:t>
            </a:r>
            <a:r>
              <a:rPr sz="2800" spc="160" dirty="0">
                <a:solidFill>
                  <a:srgbClr val="FFFFFF"/>
                </a:solidFill>
                <a:latin typeface="Cambria"/>
                <a:cs typeface="Cambria"/>
              </a:rPr>
              <a:t> </a:t>
            </a:r>
            <a:r>
              <a:rPr sz="2800" dirty="0">
                <a:solidFill>
                  <a:srgbClr val="FFFFFF"/>
                </a:solidFill>
                <a:latin typeface="Cambria"/>
                <a:cs typeface="Cambria"/>
              </a:rPr>
              <a:t>pendant</a:t>
            </a:r>
            <a:r>
              <a:rPr sz="2800" spc="160" dirty="0">
                <a:solidFill>
                  <a:srgbClr val="FFFFFF"/>
                </a:solidFill>
                <a:latin typeface="Cambria"/>
                <a:cs typeface="Cambria"/>
              </a:rPr>
              <a:t> </a:t>
            </a:r>
            <a:r>
              <a:rPr sz="2800" dirty="0">
                <a:solidFill>
                  <a:srgbClr val="FFFFFF"/>
                </a:solidFill>
                <a:latin typeface="Cambria"/>
                <a:cs typeface="Cambria"/>
              </a:rPr>
              <a:t>le</a:t>
            </a:r>
            <a:r>
              <a:rPr sz="2800" spc="160" dirty="0">
                <a:solidFill>
                  <a:srgbClr val="FFFFFF"/>
                </a:solidFill>
                <a:latin typeface="Cambria"/>
                <a:cs typeface="Cambria"/>
              </a:rPr>
              <a:t> </a:t>
            </a:r>
            <a:r>
              <a:rPr sz="2800" spc="45" dirty="0">
                <a:solidFill>
                  <a:srgbClr val="FFFFFF"/>
                </a:solidFill>
                <a:latin typeface="Cambria"/>
                <a:cs typeface="Cambria"/>
              </a:rPr>
              <a:t>développement</a:t>
            </a:r>
            <a:r>
              <a:rPr sz="2800" spc="160" dirty="0">
                <a:solidFill>
                  <a:srgbClr val="FFFFFF"/>
                </a:solidFill>
                <a:latin typeface="Cambria"/>
                <a:cs typeface="Cambria"/>
              </a:rPr>
              <a:t> </a:t>
            </a:r>
            <a:r>
              <a:rPr sz="2800" spc="60" dirty="0">
                <a:solidFill>
                  <a:srgbClr val="FFFFFF"/>
                </a:solidFill>
                <a:latin typeface="Cambria"/>
                <a:cs typeface="Cambria"/>
              </a:rPr>
              <a:t>de</a:t>
            </a:r>
            <a:r>
              <a:rPr sz="2800" spc="160" dirty="0">
                <a:solidFill>
                  <a:srgbClr val="FFFFFF"/>
                </a:solidFill>
                <a:latin typeface="Cambria"/>
                <a:cs typeface="Cambria"/>
              </a:rPr>
              <a:t> </a:t>
            </a:r>
            <a:r>
              <a:rPr sz="2800" dirty="0">
                <a:solidFill>
                  <a:srgbClr val="FFFFFF"/>
                </a:solidFill>
                <a:latin typeface="Cambria"/>
                <a:cs typeface="Cambria"/>
              </a:rPr>
              <a:t>la</a:t>
            </a:r>
            <a:r>
              <a:rPr sz="2800" spc="160" dirty="0">
                <a:solidFill>
                  <a:srgbClr val="FFFFFF"/>
                </a:solidFill>
                <a:latin typeface="Cambria"/>
                <a:cs typeface="Cambria"/>
              </a:rPr>
              <a:t> </a:t>
            </a:r>
            <a:r>
              <a:rPr sz="2800" spc="-20" dirty="0">
                <a:solidFill>
                  <a:srgbClr val="FFFFFF"/>
                </a:solidFill>
                <a:latin typeface="Cambria"/>
                <a:cs typeface="Cambria"/>
              </a:rPr>
              <a:t>tige </a:t>
            </a:r>
            <a:r>
              <a:rPr sz="2800" dirty="0">
                <a:solidFill>
                  <a:srgbClr val="FFFFFF"/>
                </a:solidFill>
                <a:latin typeface="Cambria"/>
                <a:cs typeface="Cambria"/>
              </a:rPr>
              <a:t>florale,</a:t>
            </a:r>
            <a:r>
              <a:rPr sz="2800" spc="90" dirty="0">
                <a:solidFill>
                  <a:srgbClr val="FFFFFF"/>
                </a:solidFill>
                <a:latin typeface="Cambria"/>
                <a:cs typeface="Cambria"/>
              </a:rPr>
              <a:t> </a:t>
            </a:r>
            <a:r>
              <a:rPr sz="2800" dirty="0">
                <a:solidFill>
                  <a:srgbClr val="FFFFFF"/>
                </a:solidFill>
                <a:latin typeface="Cambria"/>
                <a:cs typeface="Cambria"/>
              </a:rPr>
              <a:t>maintenir</a:t>
            </a:r>
            <a:r>
              <a:rPr sz="2800" spc="95" dirty="0">
                <a:solidFill>
                  <a:srgbClr val="FFFFFF"/>
                </a:solidFill>
                <a:latin typeface="Cambria"/>
                <a:cs typeface="Cambria"/>
              </a:rPr>
              <a:t> </a:t>
            </a:r>
            <a:r>
              <a:rPr sz="2800" dirty="0">
                <a:solidFill>
                  <a:srgbClr val="FFFFFF"/>
                </a:solidFill>
                <a:latin typeface="Cambria"/>
                <a:cs typeface="Cambria"/>
              </a:rPr>
              <a:t>la</a:t>
            </a:r>
            <a:r>
              <a:rPr sz="2800" spc="95" dirty="0">
                <a:solidFill>
                  <a:srgbClr val="FFFFFF"/>
                </a:solidFill>
                <a:latin typeface="Cambria"/>
                <a:cs typeface="Cambria"/>
              </a:rPr>
              <a:t> </a:t>
            </a:r>
            <a:r>
              <a:rPr sz="2800" dirty="0">
                <a:solidFill>
                  <a:srgbClr val="FFFFFF"/>
                </a:solidFill>
                <a:latin typeface="Cambria"/>
                <a:cs typeface="Cambria"/>
              </a:rPr>
              <a:t>température</a:t>
            </a:r>
            <a:r>
              <a:rPr sz="2800" spc="90" dirty="0">
                <a:solidFill>
                  <a:srgbClr val="FFFFFF"/>
                </a:solidFill>
                <a:latin typeface="Cambria"/>
                <a:cs typeface="Cambria"/>
              </a:rPr>
              <a:t> </a:t>
            </a:r>
            <a:r>
              <a:rPr sz="2800" dirty="0">
                <a:solidFill>
                  <a:srgbClr val="FFFFFF"/>
                </a:solidFill>
                <a:latin typeface="Cambria"/>
                <a:cs typeface="Cambria"/>
              </a:rPr>
              <a:t>entre</a:t>
            </a:r>
            <a:r>
              <a:rPr sz="2800" spc="95" dirty="0">
                <a:solidFill>
                  <a:srgbClr val="FFFFFF"/>
                </a:solidFill>
                <a:latin typeface="Cambria"/>
                <a:cs typeface="Cambria"/>
              </a:rPr>
              <a:t> </a:t>
            </a:r>
            <a:r>
              <a:rPr sz="2800" spc="-85" dirty="0">
                <a:solidFill>
                  <a:srgbClr val="FFFFFF"/>
                </a:solidFill>
                <a:latin typeface="Cambria"/>
                <a:cs typeface="Cambria"/>
              </a:rPr>
              <a:t>18</a:t>
            </a:r>
            <a:r>
              <a:rPr sz="2800" spc="95" dirty="0">
                <a:solidFill>
                  <a:srgbClr val="FFFFFF"/>
                </a:solidFill>
                <a:latin typeface="Cambria"/>
                <a:cs typeface="Cambria"/>
              </a:rPr>
              <a:t> </a:t>
            </a:r>
            <a:r>
              <a:rPr sz="2800" dirty="0">
                <a:solidFill>
                  <a:srgbClr val="FFFFFF"/>
                </a:solidFill>
                <a:latin typeface="Cambria"/>
                <a:cs typeface="Cambria"/>
              </a:rPr>
              <a:t>et</a:t>
            </a:r>
            <a:r>
              <a:rPr sz="2800" spc="90" dirty="0">
                <a:solidFill>
                  <a:srgbClr val="FFFFFF"/>
                </a:solidFill>
                <a:latin typeface="Cambria"/>
                <a:cs typeface="Cambria"/>
              </a:rPr>
              <a:t> </a:t>
            </a:r>
            <a:r>
              <a:rPr sz="2800" spc="-85" dirty="0">
                <a:solidFill>
                  <a:srgbClr val="FFFFFF"/>
                </a:solidFill>
                <a:latin typeface="Cambria"/>
                <a:cs typeface="Cambria"/>
              </a:rPr>
              <a:t>22</a:t>
            </a:r>
            <a:r>
              <a:rPr sz="2800" spc="95" dirty="0">
                <a:solidFill>
                  <a:srgbClr val="FFFFFF"/>
                </a:solidFill>
                <a:latin typeface="Cambria"/>
                <a:cs typeface="Cambria"/>
              </a:rPr>
              <a:t> </a:t>
            </a:r>
            <a:r>
              <a:rPr sz="2800" spc="210" dirty="0">
                <a:solidFill>
                  <a:srgbClr val="FFFFFF"/>
                </a:solidFill>
                <a:latin typeface="Cambria"/>
                <a:cs typeface="Cambria"/>
              </a:rPr>
              <a:t>°C</a:t>
            </a:r>
            <a:endParaRPr sz="2800">
              <a:latin typeface="Cambria"/>
              <a:cs typeface="Cambria"/>
            </a:endParaRPr>
          </a:p>
          <a:p>
            <a:pPr marL="139700">
              <a:spcBef>
                <a:spcPts val="605"/>
              </a:spcBef>
              <a:tabLst>
                <a:tab pos="550545" algn="l"/>
              </a:tabLst>
            </a:pPr>
            <a:r>
              <a:rPr spc="70" dirty="0">
                <a:solidFill>
                  <a:srgbClr val="F9F9F9"/>
                </a:solidFill>
                <a:latin typeface="Cambria"/>
                <a:cs typeface="Cambria"/>
              </a:rPr>
              <a:t>▣</a:t>
            </a:r>
            <a:r>
              <a:rPr dirty="0">
                <a:solidFill>
                  <a:srgbClr val="F9F9F9"/>
                </a:solidFill>
                <a:latin typeface="Cambria"/>
                <a:cs typeface="Cambria"/>
              </a:rPr>
              <a:t>	</a:t>
            </a:r>
            <a:r>
              <a:rPr sz="2800" spc="80" dirty="0">
                <a:solidFill>
                  <a:srgbClr val="FFFFFF"/>
                </a:solidFill>
                <a:latin typeface="Cambria"/>
                <a:cs typeface="Cambria"/>
              </a:rPr>
              <a:t>Augmenter</a:t>
            </a:r>
            <a:r>
              <a:rPr sz="2800" spc="160" dirty="0">
                <a:solidFill>
                  <a:srgbClr val="FFFFFF"/>
                </a:solidFill>
                <a:latin typeface="Cambria"/>
                <a:cs typeface="Cambria"/>
              </a:rPr>
              <a:t> </a:t>
            </a:r>
            <a:r>
              <a:rPr sz="2800" dirty="0">
                <a:solidFill>
                  <a:srgbClr val="FFFFFF"/>
                </a:solidFill>
                <a:latin typeface="Cambria"/>
                <a:cs typeface="Cambria"/>
              </a:rPr>
              <a:t>légèrement</a:t>
            </a:r>
            <a:r>
              <a:rPr sz="2800" spc="160" dirty="0">
                <a:solidFill>
                  <a:srgbClr val="FFFFFF"/>
                </a:solidFill>
                <a:latin typeface="Cambria"/>
                <a:cs typeface="Cambria"/>
              </a:rPr>
              <a:t> </a:t>
            </a:r>
            <a:r>
              <a:rPr sz="2800" dirty="0">
                <a:solidFill>
                  <a:srgbClr val="FFFFFF"/>
                </a:solidFill>
                <a:latin typeface="Cambria"/>
                <a:cs typeface="Cambria"/>
              </a:rPr>
              <a:t>la</a:t>
            </a:r>
            <a:r>
              <a:rPr sz="2800" spc="160" dirty="0">
                <a:solidFill>
                  <a:srgbClr val="FFFFFF"/>
                </a:solidFill>
                <a:latin typeface="Cambria"/>
                <a:cs typeface="Cambria"/>
              </a:rPr>
              <a:t> </a:t>
            </a:r>
            <a:r>
              <a:rPr sz="2800" dirty="0">
                <a:solidFill>
                  <a:srgbClr val="FFFFFF"/>
                </a:solidFill>
                <a:latin typeface="Cambria"/>
                <a:cs typeface="Cambria"/>
              </a:rPr>
              <a:t>dose</a:t>
            </a:r>
            <a:r>
              <a:rPr sz="2800" spc="160" dirty="0">
                <a:solidFill>
                  <a:srgbClr val="FFFFFF"/>
                </a:solidFill>
                <a:latin typeface="Cambria"/>
                <a:cs typeface="Cambria"/>
              </a:rPr>
              <a:t> </a:t>
            </a:r>
            <a:r>
              <a:rPr sz="2800" spc="45" dirty="0">
                <a:solidFill>
                  <a:srgbClr val="FFFFFF"/>
                </a:solidFill>
                <a:latin typeface="Cambria"/>
                <a:cs typeface="Cambria"/>
              </a:rPr>
              <a:t>d’engrais</a:t>
            </a:r>
            <a:endParaRPr sz="2800">
              <a:latin typeface="Cambria"/>
              <a:cs typeface="Cambri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6570" y="240633"/>
            <a:ext cx="7603958" cy="584775"/>
          </a:xfrm>
          <a:prstGeom prst="rect">
            <a:avLst/>
          </a:prstGeom>
          <a:noFill/>
        </p:spPr>
        <p:txBody>
          <a:bodyPr wrap="square" lIns="91441" tIns="45720" rIns="91441" bIns="45720">
            <a:spAutoFit/>
          </a:bodyPr>
          <a:lstStyle/>
          <a:p>
            <a:pPr algn="ctr"/>
            <a:r>
              <a:rPr lang="fr-FR"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Phalaenopsis :les grands thèmes</a:t>
            </a:r>
          </a:p>
        </p:txBody>
      </p:sp>
      <p:grpSp>
        <p:nvGrpSpPr>
          <p:cNvPr id="5" name="Groupe 4"/>
          <p:cNvGrpSpPr/>
          <p:nvPr/>
        </p:nvGrpSpPr>
        <p:grpSpPr>
          <a:xfrm>
            <a:off x="216571" y="1298089"/>
            <a:ext cx="3019925" cy="2036606"/>
            <a:chOff x="120317" y="1070811"/>
            <a:chExt cx="3019926" cy="2036607"/>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142" y="1070811"/>
              <a:ext cx="2493122" cy="1667275"/>
            </a:xfrm>
            <a:prstGeom prst="rect">
              <a:avLst/>
            </a:prstGeom>
          </p:spPr>
        </p:pic>
        <p:sp>
          <p:nvSpPr>
            <p:cNvPr id="4" name="ZoneTexte 3"/>
            <p:cNvSpPr txBox="1"/>
            <p:nvPr/>
          </p:nvSpPr>
          <p:spPr>
            <a:xfrm>
              <a:off x="120317" y="2738086"/>
              <a:ext cx="3019926" cy="369332"/>
            </a:xfrm>
            <a:prstGeom prst="rect">
              <a:avLst/>
            </a:prstGeom>
            <a:noFill/>
          </p:spPr>
          <p:txBody>
            <a:bodyPr wrap="square" rtlCol="0">
              <a:spAutoFit/>
            </a:bodyPr>
            <a:lstStyle/>
            <a:p>
              <a:r>
                <a:rPr lang="fr-FR" dirty="0"/>
                <a:t>Arlequin: Golden Peoker</a:t>
              </a:r>
            </a:p>
          </p:txBody>
        </p:sp>
      </p:gr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7824" y="1085861"/>
            <a:ext cx="2104257" cy="2258981"/>
          </a:xfrm>
          <a:prstGeom prst="rect">
            <a:avLst/>
          </a:prstGeom>
        </p:spPr>
      </p:pic>
      <p:grpSp>
        <p:nvGrpSpPr>
          <p:cNvPr id="18" name="Groupe 17"/>
          <p:cNvGrpSpPr/>
          <p:nvPr/>
        </p:nvGrpSpPr>
        <p:grpSpPr>
          <a:xfrm>
            <a:off x="6102263" y="933357"/>
            <a:ext cx="2428127" cy="2556972"/>
            <a:chOff x="6102263" y="933356"/>
            <a:chExt cx="2067179" cy="2109417"/>
          </a:xfrm>
        </p:grpSpPr>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2263" y="933356"/>
              <a:ext cx="1886705" cy="1873566"/>
            </a:xfrm>
            <a:prstGeom prst="rect">
              <a:avLst/>
            </a:prstGeom>
          </p:spPr>
        </p:pic>
        <p:sp>
          <p:nvSpPr>
            <p:cNvPr id="8" name="ZoneTexte 7"/>
            <p:cNvSpPr txBox="1"/>
            <p:nvPr/>
          </p:nvSpPr>
          <p:spPr>
            <a:xfrm>
              <a:off x="6102263" y="2738086"/>
              <a:ext cx="2067179" cy="304687"/>
            </a:xfrm>
            <a:prstGeom prst="rect">
              <a:avLst/>
            </a:prstGeom>
            <a:noFill/>
          </p:spPr>
          <p:txBody>
            <a:bodyPr wrap="square" rtlCol="0">
              <a:spAutoFit/>
            </a:bodyPr>
            <a:lstStyle/>
            <a:p>
              <a:r>
                <a:rPr lang="fr-FR" dirty="0"/>
                <a:t>Cygnus</a:t>
              </a:r>
            </a:p>
          </p:txBody>
        </p:sp>
      </p:grpSp>
      <p:grpSp>
        <p:nvGrpSpPr>
          <p:cNvPr id="19" name="Groupe 18"/>
          <p:cNvGrpSpPr/>
          <p:nvPr/>
        </p:nvGrpSpPr>
        <p:grpSpPr>
          <a:xfrm>
            <a:off x="8793587" y="544720"/>
            <a:ext cx="2981580" cy="2688700"/>
            <a:chOff x="8701083" y="165241"/>
            <a:chExt cx="2494548" cy="2065554"/>
          </a:xfrm>
        </p:grpSpPr>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1083" y="165241"/>
              <a:ext cx="2494548" cy="1781820"/>
            </a:xfrm>
            <a:prstGeom prst="rect">
              <a:avLst/>
            </a:prstGeom>
          </p:spPr>
        </p:pic>
        <p:sp>
          <p:nvSpPr>
            <p:cNvPr id="10" name="ZoneTexte 9"/>
            <p:cNvSpPr txBox="1"/>
            <p:nvPr/>
          </p:nvSpPr>
          <p:spPr>
            <a:xfrm>
              <a:off x="8869525" y="1947061"/>
              <a:ext cx="1766392" cy="283734"/>
            </a:xfrm>
            <a:prstGeom prst="rect">
              <a:avLst/>
            </a:prstGeom>
            <a:noFill/>
          </p:spPr>
          <p:txBody>
            <a:bodyPr wrap="square" rtlCol="0">
              <a:spAutoFit/>
            </a:bodyPr>
            <a:lstStyle/>
            <a:p>
              <a:r>
                <a:rPr lang="fr-FR" dirty="0"/>
                <a:t>Hilo Lip</a:t>
              </a:r>
            </a:p>
          </p:txBody>
        </p:sp>
      </p:grpSp>
      <p:grpSp>
        <p:nvGrpSpPr>
          <p:cNvPr id="17" name="Groupe 16"/>
          <p:cNvGrpSpPr/>
          <p:nvPr/>
        </p:nvGrpSpPr>
        <p:grpSpPr>
          <a:xfrm>
            <a:off x="1520704" y="3787120"/>
            <a:ext cx="2104323" cy="2705302"/>
            <a:chOff x="1035919" y="3583566"/>
            <a:chExt cx="2104324" cy="2705302"/>
          </a:xfrm>
        </p:grpSpPr>
        <p:pic>
          <p:nvPicPr>
            <p:cNvPr id="11" name="Imag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920" y="3583566"/>
              <a:ext cx="2104323" cy="2382253"/>
            </a:xfrm>
            <a:prstGeom prst="rect">
              <a:avLst/>
            </a:prstGeom>
          </p:spPr>
        </p:pic>
        <p:sp>
          <p:nvSpPr>
            <p:cNvPr id="12" name="ZoneTexte 11"/>
            <p:cNvSpPr txBox="1"/>
            <p:nvPr/>
          </p:nvSpPr>
          <p:spPr>
            <a:xfrm>
              <a:off x="1035919" y="5919536"/>
              <a:ext cx="1611027" cy="369332"/>
            </a:xfrm>
            <a:prstGeom prst="rect">
              <a:avLst/>
            </a:prstGeom>
            <a:noFill/>
          </p:spPr>
          <p:txBody>
            <a:bodyPr wrap="square" rtlCol="0">
              <a:spAutoFit/>
            </a:bodyPr>
            <a:lstStyle/>
            <a:p>
              <a:r>
                <a:rPr lang="fr-FR" dirty="0"/>
                <a:t>Joy Spring</a:t>
              </a:r>
            </a:p>
          </p:txBody>
        </p:sp>
      </p:grpSp>
      <p:grpSp>
        <p:nvGrpSpPr>
          <p:cNvPr id="16" name="Groupe 15"/>
          <p:cNvGrpSpPr/>
          <p:nvPr/>
        </p:nvGrpSpPr>
        <p:grpSpPr>
          <a:xfrm>
            <a:off x="5048049" y="3787122"/>
            <a:ext cx="2846885" cy="2350846"/>
            <a:chOff x="5048047" y="3787121"/>
            <a:chExt cx="2846885" cy="2350847"/>
          </a:xfrm>
        </p:grpSpPr>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8047" y="3787121"/>
              <a:ext cx="2846885" cy="2132416"/>
            </a:xfrm>
            <a:prstGeom prst="rect">
              <a:avLst/>
            </a:prstGeom>
          </p:spPr>
        </p:pic>
        <p:sp>
          <p:nvSpPr>
            <p:cNvPr id="14" name="ZoneTexte 13"/>
            <p:cNvSpPr txBox="1"/>
            <p:nvPr/>
          </p:nvSpPr>
          <p:spPr>
            <a:xfrm>
              <a:off x="5048047" y="5768636"/>
              <a:ext cx="1617448" cy="369332"/>
            </a:xfrm>
            <a:prstGeom prst="rect">
              <a:avLst/>
            </a:prstGeom>
            <a:noFill/>
          </p:spPr>
          <p:txBody>
            <a:bodyPr wrap="square" rtlCol="0">
              <a:spAutoFit/>
            </a:bodyPr>
            <a:lstStyle/>
            <a:p>
              <a:r>
                <a:rPr lang="fr-FR" dirty="0"/>
                <a:t>Lipperose</a:t>
              </a:r>
            </a:p>
          </p:txBody>
        </p:sp>
      </p:grpSp>
      <p:grpSp>
        <p:nvGrpSpPr>
          <p:cNvPr id="21" name="Groupe 20"/>
          <p:cNvGrpSpPr/>
          <p:nvPr/>
        </p:nvGrpSpPr>
        <p:grpSpPr>
          <a:xfrm>
            <a:off x="9266570" y="4150896"/>
            <a:ext cx="2508597" cy="2381631"/>
            <a:chOff x="9266569" y="4150895"/>
            <a:chExt cx="2508598" cy="2381631"/>
          </a:xfrm>
        </p:grpSpPr>
        <p:pic>
          <p:nvPicPr>
            <p:cNvPr id="15" name="Imag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66569" y="4368083"/>
              <a:ext cx="2508598" cy="2164443"/>
            </a:xfrm>
            <a:prstGeom prst="rect">
              <a:avLst/>
            </a:prstGeom>
          </p:spPr>
        </p:pic>
        <p:sp>
          <p:nvSpPr>
            <p:cNvPr id="20" name="ZoneTexte 19"/>
            <p:cNvSpPr txBox="1"/>
            <p:nvPr/>
          </p:nvSpPr>
          <p:spPr>
            <a:xfrm>
              <a:off x="9444790" y="4150895"/>
              <a:ext cx="1816769" cy="369332"/>
            </a:xfrm>
            <a:prstGeom prst="rect">
              <a:avLst/>
            </a:prstGeom>
            <a:noFill/>
          </p:spPr>
          <p:txBody>
            <a:bodyPr wrap="square" rtlCol="0">
              <a:spAutoFit/>
            </a:bodyPr>
            <a:lstStyle/>
            <a:p>
              <a:r>
                <a:rPr lang="fr-FR" dirty="0"/>
                <a:t>Malibu Stripe</a:t>
              </a:r>
            </a:p>
          </p:txBody>
        </p:sp>
      </p:grpSp>
    </p:spTree>
    <p:extLst>
      <p:ext uri="{BB962C8B-B14F-4D97-AF65-F5344CB8AC3E}">
        <p14:creationId xmlns:p14="http://schemas.microsoft.com/office/powerpoint/2010/main" val="15747710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611607" y="300789"/>
            <a:ext cx="12065671" cy="6352673"/>
            <a:chOff x="-611607" y="300789"/>
            <a:chExt cx="12065671" cy="6352673"/>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0378" y="771944"/>
              <a:ext cx="7713686" cy="578526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607" y="463215"/>
              <a:ext cx="6190247" cy="6190247"/>
            </a:xfrm>
            <a:prstGeom prst="rect">
              <a:avLst/>
            </a:prstGeom>
          </p:spPr>
        </p:pic>
        <p:sp>
          <p:nvSpPr>
            <p:cNvPr id="6" name="ZoneTexte 5"/>
            <p:cNvSpPr txBox="1"/>
            <p:nvPr/>
          </p:nvSpPr>
          <p:spPr>
            <a:xfrm>
              <a:off x="505325" y="300789"/>
              <a:ext cx="6100011" cy="400110"/>
            </a:xfrm>
            <a:prstGeom prst="rect">
              <a:avLst/>
            </a:prstGeom>
            <a:noFill/>
          </p:spPr>
          <p:txBody>
            <a:bodyPr wrap="square" rtlCol="0">
              <a:spAutoFit/>
            </a:bodyPr>
            <a:lstStyle/>
            <a:p>
              <a:r>
                <a:rPr lang="fr-FR" sz="2000" b="1" i="1" dirty="0"/>
                <a:t>Phalaenopsis</a:t>
              </a:r>
              <a:r>
                <a:rPr lang="fr-FR" sz="2000" dirty="0"/>
                <a:t> </a:t>
              </a:r>
              <a:r>
                <a:rPr lang="fr-FR" sz="2000" b="1" dirty="0"/>
                <a:t>Miva Achille Frémont  </a:t>
              </a:r>
              <a:r>
                <a:rPr lang="fr-FR" sz="2000" i="1" dirty="0"/>
                <a:t>RHS  2023</a:t>
              </a:r>
            </a:p>
          </p:txBody>
        </p:sp>
      </p:grpSp>
    </p:spTree>
    <p:extLst>
      <p:ext uri="{BB962C8B-B14F-4D97-AF65-F5344CB8AC3E}">
        <p14:creationId xmlns:p14="http://schemas.microsoft.com/office/powerpoint/2010/main" val="9221604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642" y="105868"/>
            <a:ext cx="10960770" cy="6663650"/>
          </a:xfrm>
          <a:prstGeom prst="rect">
            <a:avLst/>
          </a:prstGeom>
        </p:spPr>
      </p:pic>
      <p:sp>
        <p:nvSpPr>
          <p:cNvPr id="3" name="ZoneTexte 2"/>
          <p:cNvSpPr txBox="1"/>
          <p:nvPr/>
        </p:nvSpPr>
        <p:spPr>
          <a:xfrm>
            <a:off x="5185612" y="385011"/>
            <a:ext cx="5883441" cy="707886"/>
          </a:xfrm>
          <a:prstGeom prst="rect">
            <a:avLst/>
          </a:prstGeom>
          <a:noFill/>
        </p:spPr>
        <p:txBody>
          <a:bodyPr wrap="square" rtlCol="0">
            <a:spAutoFit/>
          </a:bodyPr>
          <a:lstStyle/>
          <a:p>
            <a:r>
              <a:rPr lang="fr-FR" sz="2000" dirty="0">
                <a:solidFill>
                  <a:schemeClr val="bg1"/>
                </a:solidFill>
              </a:rPr>
              <a:t>Asie,  Asie du Sud-Est, Australie,</a:t>
            </a:r>
          </a:p>
          <a:p>
            <a:r>
              <a:rPr lang="fr-FR" sz="2000" dirty="0">
                <a:solidFill>
                  <a:schemeClr val="bg1"/>
                </a:solidFill>
              </a:rPr>
              <a:t> </a:t>
            </a:r>
            <a:r>
              <a:rPr lang="fr-FR" dirty="0"/>
              <a:t>, </a:t>
            </a:r>
          </a:p>
        </p:txBody>
      </p:sp>
      <p:sp>
        <p:nvSpPr>
          <p:cNvPr id="4" name="ZoneTexte 3"/>
          <p:cNvSpPr txBox="1"/>
          <p:nvPr/>
        </p:nvSpPr>
        <p:spPr>
          <a:xfrm>
            <a:off x="5558589" y="1275347"/>
            <a:ext cx="3693695" cy="400110"/>
          </a:xfrm>
          <a:prstGeom prst="rect">
            <a:avLst/>
          </a:prstGeom>
          <a:noFill/>
        </p:spPr>
        <p:txBody>
          <a:bodyPr wrap="square" rtlCol="0">
            <a:spAutoFit/>
          </a:bodyPr>
          <a:lstStyle/>
          <a:p>
            <a:r>
              <a:rPr lang="fr-FR" sz="2000" dirty="0">
                <a:solidFill>
                  <a:schemeClr val="bg1"/>
                </a:solidFill>
              </a:rPr>
              <a:t>Orchidée papillon,</a:t>
            </a:r>
          </a:p>
        </p:txBody>
      </p:sp>
      <p:sp>
        <p:nvSpPr>
          <p:cNvPr id="5" name="ZoneTexte 4"/>
          <p:cNvSpPr txBox="1"/>
          <p:nvPr/>
        </p:nvSpPr>
        <p:spPr>
          <a:xfrm>
            <a:off x="3597443" y="2261937"/>
            <a:ext cx="1961147" cy="400110"/>
          </a:xfrm>
          <a:prstGeom prst="rect">
            <a:avLst/>
          </a:prstGeom>
          <a:noFill/>
        </p:spPr>
        <p:txBody>
          <a:bodyPr wrap="square" rtlCol="0">
            <a:spAutoFit/>
          </a:bodyPr>
          <a:lstStyle/>
          <a:p>
            <a:r>
              <a:rPr lang="fr-FR" sz="2000" dirty="0">
                <a:solidFill>
                  <a:schemeClr val="bg1"/>
                </a:solidFill>
              </a:rPr>
              <a:t>De 16 ° à 30 °</a:t>
            </a:r>
          </a:p>
        </p:txBody>
      </p:sp>
      <p:sp>
        <p:nvSpPr>
          <p:cNvPr id="6" name="ZoneTexte 5"/>
          <p:cNvSpPr txBox="1"/>
          <p:nvPr/>
        </p:nvSpPr>
        <p:spPr>
          <a:xfrm>
            <a:off x="9480884" y="2346157"/>
            <a:ext cx="1708484" cy="400110"/>
          </a:xfrm>
          <a:prstGeom prst="rect">
            <a:avLst/>
          </a:prstGeom>
          <a:noFill/>
        </p:spPr>
        <p:txBody>
          <a:bodyPr wrap="square" rtlCol="0">
            <a:spAutoFit/>
          </a:bodyPr>
          <a:lstStyle/>
          <a:p>
            <a:r>
              <a:rPr lang="fr-FR" sz="2000" dirty="0">
                <a:solidFill>
                  <a:schemeClr val="bg1"/>
                </a:solidFill>
              </a:rPr>
              <a:t>&gt; 55 %</a:t>
            </a:r>
          </a:p>
        </p:txBody>
      </p:sp>
      <p:sp>
        <p:nvSpPr>
          <p:cNvPr id="7" name="ZoneTexte 6"/>
          <p:cNvSpPr txBox="1"/>
          <p:nvPr/>
        </p:nvSpPr>
        <p:spPr>
          <a:xfrm>
            <a:off x="3729790" y="3031957"/>
            <a:ext cx="1828800" cy="400110"/>
          </a:xfrm>
          <a:prstGeom prst="rect">
            <a:avLst/>
          </a:prstGeom>
          <a:noFill/>
        </p:spPr>
        <p:txBody>
          <a:bodyPr wrap="square" rtlCol="0">
            <a:spAutoFit/>
          </a:bodyPr>
          <a:lstStyle/>
          <a:p>
            <a:r>
              <a:rPr lang="fr-FR" sz="2000" dirty="0">
                <a:solidFill>
                  <a:schemeClr val="bg1"/>
                </a:solidFill>
              </a:rPr>
              <a:t>Moyenne</a:t>
            </a:r>
          </a:p>
        </p:txBody>
      </p:sp>
      <p:sp>
        <p:nvSpPr>
          <p:cNvPr id="8" name="ZoneTexte 7"/>
          <p:cNvSpPr txBox="1"/>
          <p:nvPr/>
        </p:nvSpPr>
        <p:spPr>
          <a:xfrm>
            <a:off x="9709483" y="3031957"/>
            <a:ext cx="1275348" cy="400110"/>
          </a:xfrm>
          <a:prstGeom prst="rect">
            <a:avLst/>
          </a:prstGeom>
          <a:noFill/>
        </p:spPr>
        <p:txBody>
          <a:bodyPr wrap="square" rtlCol="0">
            <a:spAutoFit/>
          </a:bodyPr>
          <a:lstStyle/>
          <a:p>
            <a:r>
              <a:rPr lang="fr-FR" sz="2000" dirty="0">
                <a:solidFill>
                  <a:schemeClr val="bg1"/>
                </a:solidFill>
              </a:rPr>
              <a:t>Oui </a:t>
            </a:r>
          </a:p>
        </p:txBody>
      </p:sp>
      <p:sp>
        <p:nvSpPr>
          <p:cNvPr id="9" name="ZoneTexte 8"/>
          <p:cNvSpPr txBox="1"/>
          <p:nvPr/>
        </p:nvSpPr>
        <p:spPr>
          <a:xfrm>
            <a:off x="3729790" y="3831087"/>
            <a:ext cx="1828800" cy="400110"/>
          </a:xfrm>
          <a:prstGeom prst="rect">
            <a:avLst/>
          </a:prstGeom>
          <a:noFill/>
        </p:spPr>
        <p:txBody>
          <a:bodyPr wrap="square" rtlCol="0">
            <a:spAutoFit/>
          </a:bodyPr>
          <a:lstStyle/>
          <a:p>
            <a:r>
              <a:rPr lang="fr-FR" sz="2000" dirty="0">
                <a:solidFill>
                  <a:schemeClr val="bg1"/>
                </a:solidFill>
              </a:rPr>
              <a:t>P, E, A, H,</a:t>
            </a:r>
          </a:p>
        </p:txBody>
      </p:sp>
      <p:sp>
        <p:nvSpPr>
          <p:cNvPr id="10" name="ZoneTexte 9"/>
          <p:cNvSpPr txBox="1"/>
          <p:nvPr/>
        </p:nvSpPr>
        <p:spPr>
          <a:xfrm>
            <a:off x="9709483" y="3831087"/>
            <a:ext cx="1275348" cy="400110"/>
          </a:xfrm>
          <a:prstGeom prst="rect">
            <a:avLst/>
          </a:prstGeom>
          <a:noFill/>
        </p:spPr>
        <p:txBody>
          <a:bodyPr wrap="square" rtlCol="0">
            <a:spAutoFit/>
          </a:bodyPr>
          <a:lstStyle/>
          <a:p>
            <a:r>
              <a:rPr lang="fr-FR" sz="2000" dirty="0">
                <a:solidFill>
                  <a:schemeClr val="bg1"/>
                </a:solidFill>
              </a:rPr>
              <a:t>Non</a:t>
            </a:r>
            <a:r>
              <a:rPr lang="fr-FR" dirty="0"/>
              <a:t>,</a:t>
            </a:r>
          </a:p>
        </p:txBody>
      </p:sp>
      <p:sp>
        <p:nvSpPr>
          <p:cNvPr id="11" name="ZoneTexte 10"/>
          <p:cNvSpPr txBox="1"/>
          <p:nvPr/>
        </p:nvSpPr>
        <p:spPr>
          <a:xfrm>
            <a:off x="4006516" y="4630217"/>
            <a:ext cx="1696453" cy="400110"/>
          </a:xfrm>
          <a:prstGeom prst="rect">
            <a:avLst/>
          </a:prstGeom>
          <a:noFill/>
        </p:spPr>
        <p:txBody>
          <a:bodyPr wrap="square" rtlCol="0">
            <a:spAutoFit/>
          </a:bodyPr>
          <a:lstStyle/>
          <a:p>
            <a:r>
              <a:rPr lang="fr-FR" sz="2000" dirty="0">
                <a:solidFill>
                  <a:schemeClr val="bg1"/>
                </a:solidFill>
              </a:rPr>
              <a:t>Pot,</a:t>
            </a:r>
          </a:p>
        </p:txBody>
      </p:sp>
      <p:sp>
        <p:nvSpPr>
          <p:cNvPr id="12" name="ZoneTexte 11"/>
          <p:cNvSpPr txBox="1"/>
          <p:nvPr/>
        </p:nvSpPr>
        <p:spPr>
          <a:xfrm>
            <a:off x="9709485" y="4630218"/>
            <a:ext cx="1022683" cy="369332"/>
          </a:xfrm>
          <a:prstGeom prst="rect">
            <a:avLst/>
          </a:prstGeom>
          <a:noFill/>
        </p:spPr>
        <p:txBody>
          <a:bodyPr wrap="square" rtlCol="0">
            <a:spAutoFit/>
          </a:bodyPr>
          <a:lstStyle/>
          <a:p>
            <a:r>
              <a:rPr lang="fr-FR">
                <a:solidFill>
                  <a:schemeClr val="bg1"/>
                </a:solidFill>
              </a:rPr>
              <a:t>Non</a:t>
            </a:r>
            <a:r>
              <a:rPr lang="fr-FR"/>
              <a:t>,</a:t>
            </a:r>
            <a:endParaRPr lang="fr-FR" dirty="0"/>
          </a:p>
        </p:txBody>
      </p:sp>
      <p:sp>
        <p:nvSpPr>
          <p:cNvPr id="13" name="ZoneTexte 12"/>
          <p:cNvSpPr txBox="1"/>
          <p:nvPr/>
        </p:nvSpPr>
        <p:spPr>
          <a:xfrm>
            <a:off x="3729789" y="5402179"/>
            <a:ext cx="1973179" cy="400110"/>
          </a:xfrm>
          <a:prstGeom prst="rect">
            <a:avLst/>
          </a:prstGeom>
          <a:noFill/>
        </p:spPr>
        <p:txBody>
          <a:bodyPr wrap="square" rtlCol="0">
            <a:spAutoFit/>
          </a:bodyPr>
          <a:lstStyle/>
          <a:p>
            <a:r>
              <a:rPr lang="fr-FR" sz="2000" dirty="0">
                <a:solidFill>
                  <a:schemeClr val="bg1"/>
                </a:solidFill>
              </a:rPr>
              <a:t>Classique</a:t>
            </a:r>
          </a:p>
        </p:txBody>
      </p:sp>
      <p:sp>
        <p:nvSpPr>
          <p:cNvPr id="14" name="ZoneTexte 13"/>
          <p:cNvSpPr txBox="1"/>
          <p:nvPr/>
        </p:nvSpPr>
        <p:spPr>
          <a:xfrm>
            <a:off x="9577135" y="5330535"/>
            <a:ext cx="1937086" cy="400110"/>
          </a:xfrm>
          <a:prstGeom prst="rect">
            <a:avLst/>
          </a:prstGeom>
          <a:noFill/>
        </p:spPr>
        <p:txBody>
          <a:bodyPr wrap="square" rtlCol="0">
            <a:spAutoFit/>
          </a:bodyPr>
          <a:lstStyle/>
          <a:p>
            <a:r>
              <a:rPr lang="fr-FR" sz="2000" dirty="0">
                <a:solidFill>
                  <a:schemeClr val="bg1"/>
                </a:solidFill>
              </a:rPr>
              <a:t>Régulier</a:t>
            </a:r>
          </a:p>
        </p:txBody>
      </p:sp>
      <p:sp>
        <p:nvSpPr>
          <p:cNvPr id="15" name="ZoneTexte 14"/>
          <p:cNvSpPr txBox="1"/>
          <p:nvPr/>
        </p:nvSpPr>
        <p:spPr>
          <a:xfrm>
            <a:off x="3332748" y="6136105"/>
            <a:ext cx="2370220" cy="400110"/>
          </a:xfrm>
          <a:prstGeom prst="rect">
            <a:avLst/>
          </a:prstGeom>
          <a:noFill/>
        </p:spPr>
        <p:txBody>
          <a:bodyPr wrap="square" rtlCol="0">
            <a:spAutoFit/>
          </a:bodyPr>
          <a:lstStyle/>
          <a:p>
            <a:r>
              <a:rPr lang="fr-FR" sz="2000" dirty="0">
                <a:solidFill>
                  <a:schemeClr val="bg1"/>
                </a:solidFill>
              </a:rPr>
              <a:t>Tempéré à chaud</a:t>
            </a:r>
          </a:p>
        </p:txBody>
      </p:sp>
      <p:sp>
        <p:nvSpPr>
          <p:cNvPr id="16" name="ZoneTexte 15"/>
          <p:cNvSpPr txBox="1"/>
          <p:nvPr/>
        </p:nvSpPr>
        <p:spPr>
          <a:xfrm>
            <a:off x="9131968" y="6016336"/>
            <a:ext cx="2382251" cy="707886"/>
          </a:xfrm>
          <a:prstGeom prst="rect">
            <a:avLst/>
          </a:prstGeom>
          <a:noFill/>
        </p:spPr>
        <p:txBody>
          <a:bodyPr wrap="square" rtlCol="0">
            <a:spAutoFit/>
          </a:bodyPr>
          <a:lstStyle/>
          <a:p>
            <a:r>
              <a:rPr lang="fr-FR" sz="2000" dirty="0">
                <a:solidFill>
                  <a:schemeClr val="bg1"/>
                </a:solidFill>
              </a:rPr>
              <a:t>Delta jour/nuit </a:t>
            </a:r>
          </a:p>
          <a:p>
            <a:r>
              <a:rPr lang="fr-FR" sz="2000" dirty="0">
                <a:solidFill>
                  <a:schemeClr val="bg1"/>
                </a:solidFill>
              </a:rPr>
              <a:t>en hiver</a:t>
            </a:r>
          </a:p>
        </p:txBody>
      </p:sp>
    </p:spTree>
    <p:extLst>
      <p:ext uri="{BB962C8B-B14F-4D97-AF65-F5344CB8AC3E}">
        <p14:creationId xmlns:p14="http://schemas.microsoft.com/office/powerpoint/2010/main" val="2478293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699838" y="2"/>
            <a:ext cx="10032330" cy="6848133"/>
            <a:chOff x="699837" y="0"/>
            <a:chExt cx="10032330" cy="6848133"/>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837" y="1540042"/>
              <a:ext cx="3886200" cy="4114800"/>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3474" y="0"/>
              <a:ext cx="5788693" cy="6848133"/>
            </a:xfrm>
            <a:prstGeom prst="rect">
              <a:avLst/>
            </a:prstGeom>
          </p:spPr>
        </p:pic>
      </p:grpSp>
    </p:spTree>
    <p:extLst>
      <p:ext uri="{BB962C8B-B14F-4D97-AF65-F5344CB8AC3E}">
        <p14:creationId xmlns:p14="http://schemas.microsoft.com/office/powerpoint/2010/main" val="5119792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552" y="111182"/>
            <a:ext cx="10025925" cy="6693823"/>
          </a:xfrm>
          <a:prstGeom prst="rect">
            <a:avLst/>
          </a:prstGeom>
        </p:spPr>
      </p:pic>
      <p:pic>
        <p:nvPicPr>
          <p:cNvPr id="2" name="object 2"/>
          <p:cNvPicPr/>
          <p:nvPr/>
        </p:nvPicPr>
        <p:blipFill>
          <a:blip r:embed="rId3" cstate="print"/>
          <a:stretch>
            <a:fillRect/>
          </a:stretch>
        </p:blipFill>
        <p:spPr>
          <a:xfrm>
            <a:off x="2001981" y="465514"/>
            <a:ext cx="8291944" cy="885305"/>
          </a:xfrm>
          <a:prstGeom prst="rect">
            <a:avLst/>
          </a:prstGeom>
        </p:spPr>
      </p:pic>
      <p:grpSp>
        <p:nvGrpSpPr>
          <p:cNvPr id="3" name="object 3"/>
          <p:cNvGrpSpPr/>
          <p:nvPr/>
        </p:nvGrpSpPr>
        <p:grpSpPr>
          <a:xfrm>
            <a:off x="2164080" y="1608513"/>
            <a:ext cx="7955280" cy="4871720"/>
            <a:chOff x="640080" y="1608513"/>
            <a:chExt cx="7955280" cy="4871720"/>
          </a:xfrm>
        </p:grpSpPr>
        <p:pic>
          <p:nvPicPr>
            <p:cNvPr id="4" name="object 4"/>
            <p:cNvPicPr/>
            <p:nvPr/>
          </p:nvPicPr>
          <p:blipFill>
            <a:blip r:embed="rId4" cstate="print"/>
            <a:stretch>
              <a:fillRect/>
            </a:stretch>
          </p:blipFill>
          <p:spPr>
            <a:xfrm>
              <a:off x="640080" y="1608513"/>
              <a:ext cx="4792286" cy="527858"/>
            </a:xfrm>
            <a:prstGeom prst="rect">
              <a:avLst/>
            </a:prstGeom>
          </p:spPr>
        </p:pic>
        <p:pic>
          <p:nvPicPr>
            <p:cNvPr id="5" name="object 5"/>
            <p:cNvPicPr/>
            <p:nvPr/>
          </p:nvPicPr>
          <p:blipFill>
            <a:blip r:embed="rId5" cstate="print"/>
            <a:stretch>
              <a:fillRect/>
            </a:stretch>
          </p:blipFill>
          <p:spPr>
            <a:xfrm>
              <a:off x="640080" y="1990898"/>
              <a:ext cx="6267796" cy="602672"/>
            </a:xfrm>
            <a:prstGeom prst="rect">
              <a:avLst/>
            </a:prstGeom>
          </p:spPr>
        </p:pic>
        <p:pic>
          <p:nvPicPr>
            <p:cNvPr id="6" name="object 6"/>
            <p:cNvPicPr/>
            <p:nvPr/>
          </p:nvPicPr>
          <p:blipFill>
            <a:blip r:embed="rId6" cstate="print"/>
            <a:stretch>
              <a:fillRect/>
            </a:stretch>
          </p:blipFill>
          <p:spPr>
            <a:xfrm>
              <a:off x="640080" y="2460567"/>
              <a:ext cx="7244541" cy="602672"/>
            </a:xfrm>
            <a:prstGeom prst="rect">
              <a:avLst/>
            </a:prstGeom>
          </p:spPr>
        </p:pic>
        <p:pic>
          <p:nvPicPr>
            <p:cNvPr id="7" name="object 7"/>
            <p:cNvPicPr/>
            <p:nvPr/>
          </p:nvPicPr>
          <p:blipFill>
            <a:blip r:embed="rId7" cstate="print"/>
            <a:stretch>
              <a:fillRect/>
            </a:stretch>
          </p:blipFill>
          <p:spPr>
            <a:xfrm>
              <a:off x="1055716" y="2930236"/>
              <a:ext cx="1213658" cy="527858"/>
            </a:xfrm>
            <a:prstGeom prst="rect">
              <a:avLst/>
            </a:prstGeom>
          </p:spPr>
        </p:pic>
        <p:pic>
          <p:nvPicPr>
            <p:cNvPr id="8" name="object 8"/>
            <p:cNvPicPr/>
            <p:nvPr/>
          </p:nvPicPr>
          <p:blipFill>
            <a:blip r:embed="rId8" cstate="print"/>
            <a:stretch>
              <a:fillRect/>
            </a:stretch>
          </p:blipFill>
          <p:spPr>
            <a:xfrm>
              <a:off x="640080" y="3308465"/>
              <a:ext cx="6928657" cy="606828"/>
            </a:xfrm>
            <a:prstGeom prst="rect">
              <a:avLst/>
            </a:prstGeom>
          </p:spPr>
        </p:pic>
        <p:pic>
          <p:nvPicPr>
            <p:cNvPr id="9" name="object 9"/>
            <p:cNvPicPr/>
            <p:nvPr/>
          </p:nvPicPr>
          <p:blipFill>
            <a:blip r:embed="rId9" cstate="print"/>
            <a:stretch>
              <a:fillRect/>
            </a:stretch>
          </p:blipFill>
          <p:spPr>
            <a:xfrm>
              <a:off x="1055716" y="3782290"/>
              <a:ext cx="5178828" cy="527858"/>
            </a:xfrm>
            <a:prstGeom prst="rect">
              <a:avLst/>
            </a:prstGeom>
          </p:spPr>
        </p:pic>
        <p:pic>
          <p:nvPicPr>
            <p:cNvPr id="10" name="object 10"/>
            <p:cNvPicPr/>
            <p:nvPr/>
          </p:nvPicPr>
          <p:blipFill>
            <a:blip r:embed="rId10" cstate="print"/>
            <a:stretch>
              <a:fillRect/>
            </a:stretch>
          </p:blipFill>
          <p:spPr>
            <a:xfrm>
              <a:off x="640080" y="4160519"/>
              <a:ext cx="7955280" cy="606828"/>
            </a:xfrm>
            <a:prstGeom prst="rect">
              <a:avLst/>
            </a:prstGeom>
          </p:spPr>
        </p:pic>
        <p:pic>
          <p:nvPicPr>
            <p:cNvPr id="11" name="object 11"/>
            <p:cNvPicPr/>
            <p:nvPr/>
          </p:nvPicPr>
          <p:blipFill>
            <a:blip r:embed="rId11" cstate="print"/>
            <a:stretch>
              <a:fillRect/>
            </a:stretch>
          </p:blipFill>
          <p:spPr>
            <a:xfrm>
              <a:off x="1055716" y="4630188"/>
              <a:ext cx="2522912" cy="527858"/>
            </a:xfrm>
            <a:prstGeom prst="rect">
              <a:avLst/>
            </a:prstGeom>
          </p:spPr>
        </p:pic>
        <p:pic>
          <p:nvPicPr>
            <p:cNvPr id="12" name="object 12"/>
            <p:cNvPicPr/>
            <p:nvPr/>
          </p:nvPicPr>
          <p:blipFill>
            <a:blip r:embed="rId12" cstate="print"/>
            <a:stretch>
              <a:fillRect/>
            </a:stretch>
          </p:blipFill>
          <p:spPr>
            <a:xfrm>
              <a:off x="640080" y="5012574"/>
              <a:ext cx="7930341" cy="602672"/>
            </a:xfrm>
            <a:prstGeom prst="rect">
              <a:avLst/>
            </a:prstGeom>
          </p:spPr>
        </p:pic>
        <p:pic>
          <p:nvPicPr>
            <p:cNvPr id="13" name="object 13"/>
            <p:cNvPicPr/>
            <p:nvPr/>
          </p:nvPicPr>
          <p:blipFill>
            <a:blip r:embed="rId13" cstate="print"/>
            <a:stretch>
              <a:fillRect/>
            </a:stretch>
          </p:blipFill>
          <p:spPr>
            <a:xfrm>
              <a:off x="1055716" y="5482243"/>
              <a:ext cx="5370021" cy="527858"/>
            </a:xfrm>
            <a:prstGeom prst="rect">
              <a:avLst/>
            </a:prstGeom>
          </p:spPr>
        </p:pic>
        <p:pic>
          <p:nvPicPr>
            <p:cNvPr id="14" name="object 14"/>
            <p:cNvPicPr/>
            <p:nvPr/>
          </p:nvPicPr>
          <p:blipFill>
            <a:blip r:embed="rId14" cstate="print"/>
            <a:stretch>
              <a:fillRect/>
            </a:stretch>
          </p:blipFill>
          <p:spPr>
            <a:xfrm>
              <a:off x="640080" y="5877097"/>
              <a:ext cx="4829694" cy="602672"/>
            </a:xfrm>
            <a:prstGeom prst="rect">
              <a:avLst/>
            </a:prstGeom>
          </p:spPr>
        </p:pic>
      </p:grpSp>
      <p:sp>
        <p:nvSpPr>
          <p:cNvPr id="15" name="object 15"/>
          <p:cNvSpPr txBox="1"/>
          <p:nvPr/>
        </p:nvSpPr>
        <p:spPr>
          <a:xfrm>
            <a:off x="2186939" y="1558036"/>
            <a:ext cx="7886700" cy="4844415"/>
          </a:xfrm>
          <a:prstGeom prst="rect">
            <a:avLst/>
          </a:prstGeom>
        </p:spPr>
        <p:txBody>
          <a:bodyPr vert="horz" wrap="square" lIns="0" tIns="52069" rIns="0" bIns="0" rtlCol="0">
            <a:spAutoFit/>
          </a:bodyPr>
          <a:lstStyle/>
          <a:p>
            <a:pPr marL="12700">
              <a:spcBef>
                <a:spcPts val="409"/>
              </a:spcBef>
            </a:pPr>
            <a:r>
              <a:rPr sz="2800" spc="75" dirty="0">
                <a:solidFill>
                  <a:srgbClr val="FFFFFF"/>
                </a:solidFill>
                <a:latin typeface="Cambria"/>
                <a:cs typeface="Cambria"/>
              </a:rPr>
              <a:t>En</a:t>
            </a:r>
            <a:r>
              <a:rPr sz="2800" spc="110" dirty="0">
                <a:solidFill>
                  <a:srgbClr val="FFFFFF"/>
                </a:solidFill>
                <a:latin typeface="Cambria"/>
                <a:cs typeface="Cambria"/>
              </a:rPr>
              <a:t> </a:t>
            </a:r>
            <a:r>
              <a:rPr sz="2800" dirty="0">
                <a:solidFill>
                  <a:srgbClr val="FFFFFF"/>
                </a:solidFill>
                <a:latin typeface="Cambria"/>
                <a:cs typeface="Cambria"/>
              </a:rPr>
              <a:t>rejoignant</a:t>
            </a:r>
            <a:r>
              <a:rPr sz="2800" spc="110" dirty="0">
                <a:solidFill>
                  <a:srgbClr val="FFFFFF"/>
                </a:solidFill>
                <a:latin typeface="Cambria"/>
                <a:cs typeface="Cambria"/>
              </a:rPr>
              <a:t> </a:t>
            </a:r>
            <a:r>
              <a:rPr sz="2800" spc="55" dirty="0">
                <a:solidFill>
                  <a:srgbClr val="FFFFFF"/>
                </a:solidFill>
                <a:latin typeface="Cambria"/>
                <a:cs typeface="Cambria"/>
              </a:rPr>
              <a:t>une</a:t>
            </a:r>
            <a:r>
              <a:rPr sz="2800" spc="110" dirty="0">
                <a:solidFill>
                  <a:srgbClr val="FFFFFF"/>
                </a:solidFill>
                <a:latin typeface="Cambria"/>
                <a:cs typeface="Cambria"/>
              </a:rPr>
              <a:t> </a:t>
            </a:r>
            <a:r>
              <a:rPr sz="2800" spc="-10" dirty="0">
                <a:solidFill>
                  <a:srgbClr val="FFFFFF"/>
                </a:solidFill>
                <a:latin typeface="Cambria"/>
                <a:cs typeface="Cambria"/>
              </a:rPr>
              <a:t>association,</a:t>
            </a:r>
            <a:endParaRPr sz="2800">
              <a:latin typeface="Cambria"/>
              <a:cs typeface="Cambria"/>
            </a:endParaRPr>
          </a:p>
          <a:p>
            <a:pPr marL="12700">
              <a:spcBef>
                <a:spcPts val="315"/>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dirty="0">
                <a:solidFill>
                  <a:srgbClr val="FFFFFF"/>
                </a:solidFill>
                <a:latin typeface="Cambria"/>
                <a:cs typeface="Cambria"/>
              </a:rPr>
              <a:t>Vous</a:t>
            </a:r>
            <a:r>
              <a:rPr sz="2800" spc="130" dirty="0">
                <a:solidFill>
                  <a:srgbClr val="FFFFFF"/>
                </a:solidFill>
                <a:latin typeface="Cambria"/>
                <a:cs typeface="Cambria"/>
              </a:rPr>
              <a:t> </a:t>
            </a:r>
            <a:r>
              <a:rPr sz="2800" dirty="0">
                <a:solidFill>
                  <a:srgbClr val="FFFFFF"/>
                </a:solidFill>
                <a:latin typeface="Cambria"/>
                <a:cs typeface="Cambria"/>
              </a:rPr>
              <a:t>rencontrerez</a:t>
            </a:r>
            <a:r>
              <a:rPr sz="2800" spc="135" dirty="0">
                <a:solidFill>
                  <a:srgbClr val="FFFFFF"/>
                </a:solidFill>
                <a:latin typeface="Cambria"/>
                <a:cs typeface="Cambria"/>
              </a:rPr>
              <a:t> </a:t>
            </a:r>
            <a:r>
              <a:rPr sz="2800" dirty="0">
                <a:solidFill>
                  <a:srgbClr val="FFFFFF"/>
                </a:solidFill>
                <a:latin typeface="Cambria"/>
                <a:cs typeface="Cambria"/>
              </a:rPr>
              <a:t>d’autres</a:t>
            </a:r>
            <a:r>
              <a:rPr sz="2800" spc="135" dirty="0">
                <a:solidFill>
                  <a:srgbClr val="FFFFFF"/>
                </a:solidFill>
                <a:latin typeface="Cambria"/>
                <a:cs typeface="Cambria"/>
              </a:rPr>
              <a:t> </a:t>
            </a:r>
            <a:r>
              <a:rPr sz="2800" spc="-10" dirty="0">
                <a:solidFill>
                  <a:srgbClr val="FFFFFF"/>
                </a:solidFill>
                <a:latin typeface="Cambria"/>
                <a:cs typeface="Cambria"/>
              </a:rPr>
              <a:t>amateurs</a:t>
            </a:r>
            <a:endParaRPr sz="2800">
              <a:latin typeface="Cambria"/>
              <a:cs typeface="Cambria"/>
            </a:endParaRPr>
          </a:p>
          <a:p>
            <a:pPr marL="431800" marR="709295" indent="-419100">
              <a:lnSpc>
                <a:spcPts val="3030"/>
              </a:lnSpc>
              <a:spcBef>
                <a:spcPts val="715"/>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dirty="0">
                <a:solidFill>
                  <a:srgbClr val="FFFFFF"/>
                </a:solidFill>
                <a:latin typeface="Cambria"/>
                <a:cs typeface="Cambria"/>
              </a:rPr>
              <a:t>Vous</a:t>
            </a:r>
            <a:r>
              <a:rPr sz="2800" spc="270" dirty="0">
                <a:solidFill>
                  <a:srgbClr val="FFFFFF"/>
                </a:solidFill>
                <a:latin typeface="Cambria"/>
                <a:cs typeface="Cambria"/>
              </a:rPr>
              <a:t> </a:t>
            </a:r>
            <a:r>
              <a:rPr sz="2800" dirty="0">
                <a:solidFill>
                  <a:srgbClr val="FFFFFF"/>
                </a:solidFill>
                <a:latin typeface="Cambria"/>
                <a:cs typeface="Cambria"/>
              </a:rPr>
              <a:t>apprendrez</a:t>
            </a:r>
            <a:r>
              <a:rPr sz="2800" spc="270" dirty="0">
                <a:solidFill>
                  <a:srgbClr val="FFFFFF"/>
                </a:solidFill>
                <a:latin typeface="Cambria"/>
                <a:cs typeface="Cambria"/>
              </a:rPr>
              <a:t> </a:t>
            </a:r>
            <a:r>
              <a:rPr sz="2800" dirty="0">
                <a:solidFill>
                  <a:srgbClr val="FFFFFF"/>
                </a:solidFill>
                <a:latin typeface="Cambria"/>
                <a:cs typeface="Cambria"/>
              </a:rPr>
              <a:t>comment</a:t>
            </a:r>
            <a:r>
              <a:rPr sz="2800" spc="275" dirty="0">
                <a:solidFill>
                  <a:srgbClr val="FFFFFF"/>
                </a:solidFill>
                <a:latin typeface="Cambria"/>
                <a:cs typeface="Cambria"/>
              </a:rPr>
              <a:t> </a:t>
            </a:r>
            <a:r>
              <a:rPr sz="2800" dirty="0">
                <a:solidFill>
                  <a:srgbClr val="FFFFFF"/>
                </a:solidFill>
                <a:latin typeface="Cambria"/>
                <a:cs typeface="Cambria"/>
              </a:rPr>
              <a:t>améliorer</a:t>
            </a:r>
            <a:r>
              <a:rPr sz="2800" spc="270" dirty="0">
                <a:solidFill>
                  <a:srgbClr val="FFFFFF"/>
                </a:solidFill>
                <a:latin typeface="Cambria"/>
                <a:cs typeface="Cambria"/>
              </a:rPr>
              <a:t> </a:t>
            </a:r>
            <a:r>
              <a:rPr sz="2800" spc="-10" dirty="0">
                <a:solidFill>
                  <a:srgbClr val="FFFFFF"/>
                </a:solidFill>
                <a:latin typeface="Cambria"/>
                <a:cs typeface="Cambria"/>
              </a:rPr>
              <a:t>votre culture</a:t>
            </a:r>
            <a:endParaRPr sz="2800">
              <a:latin typeface="Cambria"/>
              <a:cs typeface="Cambria"/>
            </a:endParaRPr>
          </a:p>
          <a:p>
            <a:pPr marL="431800" marR="1033144" indent="-419100">
              <a:lnSpc>
                <a:spcPts val="3030"/>
              </a:lnSpc>
              <a:spcBef>
                <a:spcPts val="640"/>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dirty="0">
                <a:solidFill>
                  <a:srgbClr val="FFFFFF"/>
                </a:solidFill>
                <a:latin typeface="Cambria"/>
                <a:cs typeface="Cambria"/>
              </a:rPr>
              <a:t>Vous</a:t>
            </a:r>
            <a:r>
              <a:rPr sz="2800" spc="300" dirty="0">
                <a:solidFill>
                  <a:srgbClr val="FFFFFF"/>
                </a:solidFill>
                <a:latin typeface="Cambria"/>
                <a:cs typeface="Cambria"/>
              </a:rPr>
              <a:t> </a:t>
            </a:r>
            <a:r>
              <a:rPr sz="2800" dirty="0">
                <a:solidFill>
                  <a:srgbClr val="FFFFFF"/>
                </a:solidFill>
                <a:latin typeface="Cambria"/>
                <a:cs typeface="Cambria"/>
              </a:rPr>
              <a:t>découvrirez</a:t>
            </a:r>
            <a:r>
              <a:rPr sz="2800" spc="305" dirty="0">
                <a:solidFill>
                  <a:srgbClr val="FFFFFF"/>
                </a:solidFill>
                <a:latin typeface="Cambria"/>
                <a:cs typeface="Cambria"/>
              </a:rPr>
              <a:t> </a:t>
            </a:r>
            <a:r>
              <a:rPr sz="2800" spc="60" dirty="0">
                <a:solidFill>
                  <a:srgbClr val="FFFFFF"/>
                </a:solidFill>
                <a:latin typeface="Cambria"/>
                <a:cs typeface="Cambria"/>
              </a:rPr>
              <a:t>de</a:t>
            </a:r>
            <a:r>
              <a:rPr sz="2800" spc="300" dirty="0">
                <a:solidFill>
                  <a:srgbClr val="FFFFFF"/>
                </a:solidFill>
                <a:latin typeface="Cambria"/>
                <a:cs typeface="Cambria"/>
              </a:rPr>
              <a:t> </a:t>
            </a:r>
            <a:r>
              <a:rPr sz="2800" dirty="0">
                <a:solidFill>
                  <a:srgbClr val="FFFFFF"/>
                </a:solidFill>
                <a:latin typeface="Cambria"/>
                <a:cs typeface="Cambria"/>
              </a:rPr>
              <a:t>nouvelles</a:t>
            </a:r>
            <a:r>
              <a:rPr sz="2800" spc="305" dirty="0">
                <a:solidFill>
                  <a:srgbClr val="FFFFFF"/>
                </a:solidFill>
                <a:latin typeface="Cambria"/>
                <a:cs typeface="Cambria"/>
              </a:rPr>
              <a:t> </a:t>
            </a:r>
            <a:r>
              <a:rPr sz="2800" spc="-10" dirty="0">
                <a:solidFill>
                  <a:srgbClr val="FFFFFF"/>
                </a:solidFill>
                <a:latin typeface="Cambria"/>
                <a:cs typeface="Cambria"/>
              </a:rPr>
              <a:t>orchidées </a:t>
            </a:r>
            <a:r>
              <a:rPr sz="2800" dirty="0">
                <a:solidFill>
                  <a:srgbClr val="FFFFFF"/>
                </a:solidFill>
                <a:latin typeface="Cambria"/>
                <a:cs typeface="Cambria"/>
              </a:rPr>
              <a:t>adaptées</a:t>
            </a:r>
            <a:r>
              <a:rPr sz="2800" spc="150" dirty="0">
                <a:solidFill>
                  <a:srgbClr val="FFFFFF"/>
                </a:solidFill>
                <a:latin typeface="Cambria"/>
                <a:cs typeface="Cambria"/>
              </a:rPr>
              <a:t> </a:t>
            </a:r>
            <a:r>
              <a:rPr sz="2800" dirty="0">
                <a:solidFill>
                  <a:srgbClr val="FFFFFF"/>
                </a:solidFill>
                <a:latin typeface="Cambria"/>
                <a:cs typeface="Cambria"/>
              </a:rPr>
              <a:t>à</a:t>
            </a:r>
            <a:r>
              <a:rPr sz="2800" spc="155" dirty="0">
                <a:solidFill>
                  <a:srgbClr val="FFFFFF"/>
                </a:solidFill>
                <a:latin typeface="Cambria"/>
                <a:cs typeface="Cambria"/>
              </a:rPr>
              <a:t> </a:t>
            </a:r>
            <a:r>
              <a:rPr sz="2800" dirty="0">
                <a:solidFill>
                  <a:srgbClr val="FFFFFF"/>
                </a:solidFill>
                <a:latin typeface="Cambria"/>
                <a:cs typeface="Cambria"/>
              </a:rPr>
              <a:t>votre</a:t>
            </a:r>
            <a:r>
              <a:rPr sz="2800" spc="155" dirty="0">
                <a:solidFill>
                  <a:srgbClr val="FFFFFF"/>
                </a:solidFill>
                <a:latin typeface="Cambria"/>
                <a:cs typeface="Cambria"/>
              </a:rPr>
              <a:t> </a:t>
            </a:r>
            <a:r>
              <a:rPr sz="2800" spc="-10" dirty="0">
                <a:solidFill>
                  <a:srgbClr val="FFFFFF"/>
                </a:solidFill>
                <a:latin typeface="Cambria"/>
                <a:cs typeface="Cambria"/>
              </a:rPr>
              <a:t>environnement</a:t>
            </a:r>
            <a:endParaRPr sz="2800">
              <a:latin typeface="Cambria"/>
              <a:cs typeface="Cambria"/>
            </a:endParaRPr>
          </a:p>
          <a:p>
            <a:pPr marL="431800" marR="5080" indent="-419100">
              <a:lnSpc>
                <a:spcPts val="3030"/>
              </a:lnSpc>
              <a:spcBef>
                <a:spcPts val="640"/>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dirty="0">
                <a:solidFill>
                  <a:srgbClr val="FFFFFF"/>
                </a:solidFill>
                <a:latin typeface="Cambria"/>
                <a:cs typeface="Cambria"/>
              </a:rPr>
              <a:t>Vous</a:t>
            </a:r>
            <a:r>
              <a:rPr sz="2800" spc="190" dirty="0">
                <a:solidFill>
                  <a:srgbClr val="FFFFFF"/>
                </a:solidFill>
                <a:latin typeface="Cambria"/>
                <a:cs typeface="Cambria"/>
              </a:rPr>
              <a:t> </a:t>
            </a:r>
            <a:r>
              <a:rPr sz="2800" dirty="0">
                <a:solidFill>
                  <a:srgbClr val="FFFFFF"/>
                </a:solidFill>
                <a:latin typeface="Cambria"/>
                <a:cs typeface="Cambria"/>
              </a:rPr>
              <a:t>participerez</a:t>
            </a:r>
            <a:r>
              <a:rPr sz="2800" spc="190" dirty="0">
                <a:solidFill>
                  <a:srgbClr val="FFFFFF"/>
                </a:solidFill>
                <a:latin typeface="Cambria"/>
                <a:cs typeface="Cambria"/>
              </a:rPr>
              <a:t> </a:t>
            </a:r>
            <a:r>
              <a:rPr sz="2800" dirty="0">
                <a:solidFill>
                  <a:srgbClr val="FFFFFF"/>
                </a:solidFill>
                <a:latin typeface="Cambria"/>
                <a:cs typeface="Cambria"/>
              </a:rPr>
              <a:t>à</a:t>
            </a:r>
            <a:r>
              <a:rPr sz="2800" spc="195" dirty="0">
                <a:solidFill>
                  <a:srgbClr val="FFFFFF"/>
                </a:solidFill>
                <a:latin typeface="Cambria"/>
                <a:cs typeface="Cambria"/>
              </a:rPr>
              <a:t> </a:t>
            </a:r>
            <a:r>
              <a:rPr sz="2800" dirty="0">
                <a:solidFill>
                  <a:srgbClr val="FFFFFF"/>
                </a:solidFill>
                <a:latin typeface="Cambria"/>
                <a:cs typeface="Cambria"/>
              </a:rPr>
              <a:t>des</a:t>
            </a:r>
            <a:r>
              <a:rPr sz="2800" spc="190" dirty="0">
                <a:solidFill>
                  <a:srgbClr val="FFFFFF"/>
                </a:solidFill>
                <a:latin typeface="Cambria"/>
                <a:cs typeface="Cambria"/>
              </a:rPr>
              <a:t> </a:t>
            </a:r>
            <a:r>
              <a:rPr sz="2800" dirty="0">
                <a:solidFill>
                  <a:srgbClr val="FFFFFF"/>
                </a:solidFill>
                <a:latin typeface="Cambria"/>
                <a:cs typeface="Cambria"/>
              </a:rPr>
              <a:t>réunions</a:t>
            </a:r>
            <a:r>
              <a:rPr sz="2800" spc="190" dirty="0">
                <a:solidFill>
                  <a:srgbClr val="FFFFFF"/>
                </a:solidFill>
                <a:latin typeface="Cambria"/>
                <a:cs typeface="Cambria"/>
              </a:rPr>
              <a:t> </a:t>
            </a:r>
            <a:r>
              <a:rPr sz="2800" dirty="0">
                <a:solidFill>
                  <a:srgbClr val="FFFFFF"/>
                </a:solidFill>
                <a:latin typeface="Cambria"/>
                <a:cs typeface="Cambria"/>
              </a:rPr>
              <a:t>(culture,</a:t>
            </a:r>
            <a:r>
              <a:rPr sz="2800" spc="195" dirty="0">
                <a:solidFill>
                  <a:srgbClr val="FFFFFF"/>
                </a:solidFill>
                <a:latin typeface="Cambria"/>
                <a:cs typeface="Cambria"/>
              </a:rPr>
              <a:t> </a:t>
            </a:r>
            <a:r>
              <a:rPr sz="2800" spc="-10" dirty="0">
                <a:solidFill>
                  <a:srgbClr val="FFFFFF"/>
                </a:solidFill>
                <a:latin typeface="Cambria"/>
                <a:cs typeface="Cambria"/>
              </a:rPr>
              <a:t>récits </a:t>
            </a:r>
            <a:r>
              <a:rPr sz="2800" spc="60" dirty="0">
                <a:solidFill>
                  <a:srgbClr val="FFFFFF"/>
                </a:solidFill>
                <a:latin typeface="Cambria"/>
                <a:cs typeface="Cambria"/>
              </a:rPr>
              <a:t>de</a:t>
            </a:r>
            <a:r>
              <a:rPr sz="2800" spc="85" dirty="0">
                <a:solidFill>
                  <a:srgbClr val="FFFFFF"/>
                </a:solidFill>
                <a:latin typeface="Cambria"/>
                <a:cs typeface="Cambria"/>
              </a:rPr>
              <a:t> </a:t>
            </a:r>
            <a:r>
              <a:rPr sz="2800" spc="70" dirty="0">
                <a:solidFill>
                  <a:srgbClr val="FFFFFF"/>
                </a:solidFill>
                <a:latin typeface="Cambria"/>
                <a:cs typeface="Cambria"/>
              </a:rPr>
              <a:t>voyages,</a:t>
            </a:r>
            <a:r>
              <a:rPr sz="2800" spc="90" dirty="0">
                <a:solidFill>
                  <a:srgbClr val="FFFFFF"/>
                </a:solidFill>
                <a:latin typeface="Cambria"/>
                <a:cs typeface="Cambria"/>
              </a:rPr>
              <a:t> </a:t>
            </a:r>
            <a:r>
              <a:rPr sz="2800" spc="229" dirty="0">
                <a:solidFill>
                  <a:srgbClr val="FFFFFF"/>
                </a:solidFill>
                <a:latin typeface="Cambria"/>
                <a:cs typeface="Cambria"/>
              </a:rPr>
              <a:t>…)</a:t>
            </a:r>
            <a:endParaRPr sz="2800">
              <a:latin typeface="Cambria"/>
              <a:cs typeface="Cambria"/>
            </a:endParaRPr>
          </a:p>
          <a:p>
            <a:pPr marL="431800" marR="30480" indent="-419100">
              <a:lnSpc>
                <a:spcPts val="3030"/>
              </a:lnSpc>
              <a:spcBef>
                <a:spcPts val="640"/>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dirty="0">
                <a:solidFill>
                  <a:srgbClr val="FFFFFF"/>
                </a:solidFill>
                <a:latin typeface="Cambria"/>
                <a:cs typeface="Cambria"/>
              </a:rPr>
              <a:t>Vous</a:t>
            </a:r>
            <a:r>
              <a:rPr sz="2800" spc="160" dirty="0">
                <a:solidFill>
                  <a:srgbClr val="FFFFFF"/>
                </a:solidFill>
                <a:latin typeface="Cambria"/>
                <a:cs typeface="Cambria"/>
              </a:rPr>
              <a:t> </a:t>
            </a:r>
            <a:r>
              <a:rPr sz="2800" dirty="0">
                <a:solidFill>
                  <a:srgbClr val="FFFFFF"/>
                </a:solidFill>
                <a:latin typeface="Cambria"/>
                <a:cs typeface="Cambria"/>
              </a:rPr>
              <a:t>participerez</a:t>
            </a:r>
            <a:r>
              <a:rPr sz="2800" spc="160" dirty="0">
                <a:solidFill>
                  <a:srgbClr val="FFFFFF"/>
                </a:solidFill>
                <a:latin typeface="Cambria"/>
                <a:cs typeface="Cambria"/>
              </a:rPr>
              <a:t> </a:t>
            </a:r>
            <a:r>
              <a:rPr sz="2800" dirty="0">
                <a:solidFill>
                  <a:srgbClr val="FFFFFF"/>
                </a:solidFill>
                <a:latin typeface="Cambria"/>
                <a:cs typeface="Cambria"/>
              </a:rPr>
              <a:t>à</a:t>
            </a:r>
            <a:r>
              <a:rPr sz="2800" spc="165" dirty="0">
                <a:solidFill>
                  <a:srgbClr val="FFFFFF"/>
                </a:solidFill>
                <a:latin typeface="Cambria"/>
                <a:cs typeface="Cambria"/>
              </a:rPr>
              <a:t> </a:t>
            </a:r>
            <a:r>
              <a:rPr sz="2800" dirty="0">
                <a:solidFill>
                  <a:srgbClr val="FFFFFF"/>
                </a:solidFill>
                <a:latin typeface="Cambria"/>
                <a:cs typeface="Cambria"/>
              </a:rPr>
              <a:t>des</a:t>
            </a:r>
            <a:r>
              <a:rPr sz="2800" spc="160" dirty="0">
                <a:solidFill>
                  <a:srgbClr val="FFFFFF"/>
                </a:solidFill>
                <a:latin typeface="Cambria"/>
                <a:cs typeface="Cambria"/>
              </a:rPr>
              <a:t> </a:t>
            </a:r>
            <a:r>
              <a:rPr sz="2800" dirty="0">
                <a:solidFill>
                  <a:srgbClr val="FFFFFF"/>
                </a:solidFill>
                <a:latin typeface="Cambria"/>
                <a:cs typeface="Cambria"/>
              </a:rPr>
              <a:t>sorties</a:t>
            </a:r>
            <a:r>
              <a:rPr sz="2800" spc="160" dirty="0">
                <a:solidFill>
                  <a:srgbClr val="FFFFFF"/>
                </a:solidFill>
                <a:latin typeface="Cambria"/>
                <a:cs typeface="Cambria"/>
              </a:rPr>
              <a:t> </a:t>
            </a:r>
            <a:r>
              <a:rPr sz="2800" dirty="0">
                <a:solidFill>
                  <a:srgbClr val="FFFFFF"/>
                </a:solidFill>
                <a:latin typeface="Cambria"/>
                <a:cs typeface="Cambria"/>
              </a:rPr>
              <a:t>botaniques</a:t>
            </a:r>
            <a:r>
              <a:rPr sz="2800" spc="165" dirty="0">
                <a:solidFill>
                  <a:srgbClr val="FFFFFF"/>
                </a:solidFill>
                <a:latin typeface="Cambria"/>
                <a:cs typeface="Cambria"/>
              </a:rPr>
              <a:t> </a:t>
            </a:r>
            <a:r>
              <a:rPr sz="2800" spc="30" dirty="0">
                <a:solidFill>
                  <a:srgbClr val="FFFFFF"/>
                </a:solidFill>
                <a:latin typeface="Cambria"/>
                <a:cs typeface="Cambria"/>
              </a:rPr>
              <a:t>pour </a:t>
            </a:r>
            <a:r>
              <a:rPr sz="2800" dirty="0">
                <a:solidFill>
                  <a:srgbClr val="FFFFFF"/>
                </a:solidFill>
                <a:latin typeface="Cambria"/>
                <a:cs typeface="Cambria"/>
              </a:rPr>
              <a:t>découvrir</a:t>
            </a:r>
            <a:r>
              <a:rPr sz="2800" spc="225" dirty="0">
                <a:solidFill>
                  <a:srgbClr val="FFFFFF"/>
                </a:solidFill>
                <a:latin typeface="Cambria"/>
                <a:cs typeface="Cambria"/>
              </a:rPr>
              <a:t> </a:t>
            </a:r>
            <a:r>
              <a:rPr sz="2800" dirty="0">
                <a:solidFill>
                  <a:srgbClr val="FFFFFF"/>
                </a:solidFill>
                <a:latin typeface="Cambria"/>
                <a:cs typeface="Cambria"/>
              </a:rPr>
              <a:t>les</a:t>
            </a:r>
            <a:r>
              <a:rPr sz="2800" spc="225" dirty="0">
                <a:solidFill>
                  <a:srgbClr val="FFFFFF"/>
                </a:solidFill>
                <a:latin typeface="Cambria"/>
                <a:cs typeface="Cambria"/>
              </a:rPr>
              <a:t> </a:t>
            </a:r>
            <a:r>
              <a:rPr sz="2800" dirty="0">
                <a:solidFill>
                  <a:srgbClr val="FFFFFF"/>
                </a:solidFill>
                <a:latin typeface="Cambria"/>
                <a:cs typeface="Cambria"/>
              </a:rPr>
              <a:t>orchidées</a:t>
            </a:r>
            <a:r>
              <a:rPr sz="2800" spc="225" dirty="0">
                <a:solidFill>
                  <a:srgbClr val="FFFFFF"/>
                </a:solidFill>
                <a:latin typeface="Cambria"/>
                <a:cs typeface="Cambria"/>
              </a:rPr>
              <a:t> </a:t>
            </a:r>
            <a:r>
              <a:rPr sz="2800" spc="-10" dirty="0">
                <a:solidFill>
                  <a:srgbClr val="FFFFFF"/>
                </a:solidFill>
                <a:latin typeface="Cambria"/>
                <a:cs typeface="Cambria"/>
              </a:rPr>
              <a:t>indigènes</a:t>
            </a:r>
            <a:endParaRPr sz="2800">
              <a:latin typeface="Cambria"/>
              <a:cs typeface="Cambria"/>
            </a:endParaRPr>
          </a:p>
          <a:p>
            <a:pPr marL="12700">
              <a:spcBef>
                <a:spcPts val="360"/>
              </a:spcBef>
              <a:tabLst>
                <a:tab pos="423545" algn="l"/>
              </a:tabLst>
            </a:pPr>
            <a:r>
              <a:rPr spc="70" dirty="0">
                <a:solidFill>
                  <a:srgbClr val="F9F9F9"/>
                </a:solidFill>
                <a:latin typeface="Cambria"/>
                <a:cs typeface="Cambria"/>
              </a:rPr>
              <a:t>▣</a:t>
            </a:r>
            <a:r>
              <a:rPr dirty="0">
                <a:solidFill>
                  <a:srgbClr val="F9F9F9"/>
                </a:solidFill>
                <a:latin typeface="Cambria"/>
                <a:cs typeface="Cambria"/>
              </a:rPr>
              <a:t>	</a:t>
            </a:r>
            <a:r>
              <a:rPr sz="2800" dirty="0">
                <a:solidFill>
                  <a:srgbClr val="FFFFFF"/>
                </a:solidFill>
                <a:latin typeface="Cambria"/>
                <a:cs typeface="Cambria"/>
              </a:rPr>
              <a:t>Et</a:t>
            </a:r>
            <a:r>
              <a:rPr sz="2800" spc="195" dirty="0">
                <a:solidFill>
                  <a:srgbClr val="FFFFFF"/>
                </a:solidFill>
                <a:latin typeface="Cambria"/>
                <a:cs typeface="Cambria"/>
              </a:rPr>
              <a:t> </a:t>
            </a:r>
            <a:r>
              <a:rPr sz="2800" dirty="0">
                <a:solidFill>
                  <a:srgbClr val="FFFFFF"/>
                </a:solidFill>
                <a:latin typeface="Cambria"/>
                <a:cs typeface="Cambria"/>
              </a:rPr>
              <a:t>bien</a:t>
            </a:r>
            <a:r>
              <a:rPr sz="2800" spc="195" dirty="0">
                <a:solidFill>
                  <a:srgbClr val="FFFFFF"/>
                </a:solidFill>
                <a:latin typeface="Cambria"/>
                <a:cs typeface="Cambria"/>
              </a:rPr>
              <a:t> </a:t>
            </a:r>
            <a:r>
              <a:rPr sz="2800" dirty="0">
                <a:solidFill>
                  <a:srgbClr val="FFFFFF"/>
                </a:solidFill>
                <a:latin typeface="Cambria"/>
                <a:cs typeface="Cambria"/>
              </a:rPr>
              <a:t>d’autres</a:t>
            </a:r>
            <a:r>
              <a:rPr sz="2800" spc="195" dirty="0">
                <a:solidFill>
                  <a:srgbClr val="FFFFFF"/>
                </a:solidFill>
                <a:latin typeface="Cambria"/>
                <a:cs typeface="Cambria"/>
              </a:rPr>
              <a:t> </a:t>
            </a:r>
            <a:r>
              <a:rPr sz="2800" spc="65" dirty="0">
                <a:solidFill>
                  <a:srgbClr val="FFFFFF"/>
                </a:solidFill>
                <a:latin typeface="Cambria"/>
                <a:cs typeface="Cambria"/>
              </a:rPr>
              <a:t>bénéfices…</a:t>
            </a:r>
            <a:endParaRPr sz="2800">
              <a:latin typeface="Cambria"/>
              <a:cs typeface="Cambria"/>
            </a:endParaRPr>
          </a:p>
        </p:txBody>
      </p:sp>
      <p:pic>
        <p:nvPicPr>
          <p:cNvPr id="16" name="Imag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2723" y="465514"/>
            <a:ext cx="1100919" cy="734519"/>
          </a:xfrm>
          <a:prstGeom prst="rect">
            <a:avLst/>
          </a:prstGeom>
        </p:spPr>
      </p:pic>
      <p:pic>
        <p:nvPicPr>
          <p:cNvPr id="17" name="Imag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535345" y="304159"/>
            <a:ext cx="1455761" cy="971266"/>
          </a:xfrm>
          <a:prstGeom prst="rect">
            <a:avLst/>
          </a:prstGeom>
        </p:spPr>
      </p:pic>
      <p:pic>
        <p:nvPicPr>
          <p:cNvPr id="18" name="Image 1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52723" y="5313910"/>
            <a:ext cx="1285399" cy="1379914"/>
          </a:xfrm>
          <a:prstGeom prst="rect">
            <a:avLst/>
          </a:prstGeom>
        </p:spPr>
      </p:pic>
      <p:pic>
        <p:nvPicPr>
          <p:cNvPr id="19" name="Image 1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532217" y="5722311"/>
            <a:ext cx="1622662" cy="912243"/>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433138" y="421104"/>
            <a:ext cx="9414853" cy="5101097"/>
            <a:chOff x="433138" y="421105"/>
            <a:chExt cx="9414853" cy="5101095"/>
          </a:xfrm>
        </p:grpSpPr>
        <p:sp>
          <p:nvSpPr>
            <p:cNvPr id="2" name="Rectangle 1"/>
            <p:cNvSpPr/>
            <p:nvPr/>
          </p:nvSpPr>
          <p:spPr>
            <a:xfrm>
              <a:off x="433138" y="421105"/>
              <a:ext cx="8715944" cy="2093008"/>
            </a:xfrm>
            <a:prstGeom prst="rect">
              <a:avLst/>
            </a:prstGeom>
            <a:noFill/>
          </p:spPr>
          <p:txBody>
            <a:bodyPr wrap="square" lIns="91441" tIns="45720" rIns="91441" bIns="45720">
              <a:spAutoFit/>
            </a:bodyPr>
            <a:lstStyle/>
            <a:p>
              <a:pPr algn="ctr"/>
              <a:r>
                <a:rPr lang="fr-FR" sz="13001"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BONUS</a:t>
              </a:r>
            </a:p>
          </p:txBody>
        </p:sp>
        <p:sp>
          <p:nvSpPr>
            <p:cNvPr id="3" name="Rectangle 2"/>
            <p:cNvSpPr/>
            <p:nvPr/>
          </p:nvSpPr>
          <p:spPr>
            <a:xfrm>
              <a:off x="2344012" y="2967334"/>
              <a:ext cx="7503979" cy="2554866"/>
            </a:xfrm>
            <a:prstGeom prst="rect">
              <a:avLst/>
            </a:prstGeom>
            <a:noFill/>
          </p:spPr>
          <p:txBody>
            <a:bodyPr wrap="none" lIns="91441" tIns="45720" rIns="91441" bIns="45720">
              <a:spAutoFit/>
            </a:bodyPr>
            <a:lstStyle/>
            <a:p>
              <a:pPr algn="ctr"/>
              <a:r>
                <a:rPr lang="fr-FR" sz="16002" b="1" spc="50" dirty="0">
                  <a:ln w="9525" cmpd="sng">
                    <a:solidFill>
                      <a:schemeClr val="accent1"/>
                    </a:solidFill>
                    <a:prstDash val="solid"/>
                  </a:ln>
                  <a:solidFill>
                    <a:srgbClr val="70AD47">
                      <a:tint val="1000"/>
                    </a:srgbClr>
                  </a:solidFill>
                  <a:effectLst>
                    <a:glow rad="38100">
                      <a:schemeClr val="accent1">
                        <a:alpha val="40000"/>
                      </a:schemeClr>
                    </a:glow>
                  </a:effectLst>
                </a:rPr>
                <a:t>BONUS</a:t>
              </a:r>
            </a:p>
          </p:txBody>
        </p:sp>
      </p:grpSp>
    </p:spTree>
    <p:extLst>
      <p:ext uri="{BB962C8B-B14F-4D97-AF65-F5344CB8AC3E}">
        <p14:creationId xmlns:p14="http://schemas.microsoft.com/office/powerpoint/2010/main" val="6093301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2989059" y="-661737"/>
            <a:ext cx="14859741" cy="8070882"/>
            <a:chOff x="-2989059" y="-661737"/>
            <a:chExt cx="14859741" cy="8070882"/>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9059" y="-661737"/>
              <a:ext cx="10058400" cy="6680579"/>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044" y="551145"/>
              <a:ext cx="4559840" cy="6858000"/>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0842" y="125260"/>
              <a:ext cx="4559840" cy="6858000"/>
            </a:xfrm>
            <a:prstGeom prst="rect">
              <a:avLst/>
            </a:prstGeom>
          </p:spPr>
        </p:pic>
      </p:grpSp>
    </p:spTree>
    <p:extLst>
      <p:ext uri="{BB962C8B-B14F-4D97-AF65-F5344CB8AC3E}">
        <p14:creationId xmlns:p14="http://schemas.microsoft.com/office/powerpoint/2010/main" val="6809009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8007" y="1903723"/>
            <a:ext cx="7459249" cy="4954277"/>
          </a:xfrm>
          <a:prstGeom prst="rect">
            <a:avLst/>
          </a:prstGeom>
        </p:spPr>
      </p:pic>
      <p:grpSp>
        <p:nvGrpSpPr>
          <p:cNvPr id="5" name="Groupe 4"/>
          <p:cNvGrpSpPr/>
          <p:nvPr/>
        </p:nvGrpSpPr>
        <p:grpSpPr>
          <a:xfrm>
            <a:off x="-2479635" y="335914"/>
            <a:ext cx="16401797" cy="6257857"/>
            <a:chOff x="-2479635" y="335914"/>
            <a:chExt cx="16401797" cy="6257857"/>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9635" y="335914"/>
              <a:ext cx="8353824" cy="5548435"/>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2581" y="749273"/>
              <a:ext cx="8799581" cy="5844498"/>
            </a:xfrm>
            <a:prstGeom prst="rect">
              <a:avLst/>
            </a:prstGeom>
          </p:spPr>
        </p:pic>
      </p:grpSp>
    </p:spTree>
    <p:extLst>
      <p:ext uri="{BB962C8B-B14F-4D97-AF65-F5344CB8AC3E}">
        <p14:creationId xmlns:p14="http://schemas.microsoft.com/office/powerpoint/2010/main" val="37491295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224080" y="-661737"/>
            <a:ext cx="12416080" cy="7474674"/>
            <a:chOff x="-224080" y="-661737"/>
            <a:chExt cx="12416080" cy="7474674"/>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080" y="-661737"/>
              <a:ext cx="4964522" cy="7474674"/>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097" y="1600200"/>
              <a:ext cx="7698859" cy="5113421"/>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7060" y="-144379"/>
              <a:ext cx="4554940" cy="6858000"/>
            </a:xfrm>
            <a:prstGeom prst="rect">
              <a:avLst/>
            </a:prstGeom>
          </p:spPr>
        </p:pic>
      </p:grpSp>
    </p:spTree>
    <p:extLst>
      <p:ext uri="{BB962C8B-B14F-4D97-AF65-F5344CB8AC3E}">
        <p14:creationId xmlns:p14="http://schemas.microsoft.com/office/powerpoint/2010/main" val="36323898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151891" y="-666829"/>
            <a:ext cx="13051684" cy="9630356"/>
            <a:chOff x="-151891" y="-666829"/>
            <a:chExt cx="13051684" cy="9630356"/>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891" y="-192505"/>
              <a:ext cx="4554940" cy="6858000"/>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9462" y="564778"/>
              <a:ext cx="3960331" cy="5956338"/>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1013" y="-666829"/>
              <a:ext cx="6396281" cy="9630356"/>
            </a:xfrm>
            <a:prstGeom prst="rect">
              <a:avLst/>
            </a:prstGeom>
          </p:spPr>
        </p:pic>
      </p:grpSp>
    </p:spTree>
    <p:extLst>
      <p:ext uri="{BB962C8B-B14F-4D97-AF65-F5344CB8AC3E}">
        <p14:creationId xmlns:p14="http://schemas.microsoft.com/office/powerpoint/2010/main" val="18871256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284237" y="-481263"/>
            <a:ext cx="13015589" cy="8325852"/>
            <a:chOff x="-284238" y="-481263"/>
            <a:chExt cx="13015589" cy="8325852"/>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238" y="-481263"/>
              <a:ext cx="4554940" cy="6858000"/>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1511" y="986589"/>
              <a:ext cx="4559840" cy="6858000"/>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8530" y="0"/>
              <a:ext cx="4554940" cy="6858000"/>
            </a:xfrm>
            <a:prstGeom prst="rect">
              <a:avLst/>
            </a:prstGeom>
          </p:spPr>
        </p:pic>
      </p:grpSp>
    </p:spTree>
    <p:extLst>
      <p:ext uri="{BB962C8B-B14F-4D97-AF65-F5344CB8AC3E}">
        <p14:creationId xmlns:p14="http://schemas.microsoft.com/office/powerpoint/2010/main" val="41897367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2" y="-938464"/>
            <a:ext cx="13246260" cy="8136400"/>
            <a:chOff x="0" y="-938463"/>
            <a:chExt cx="13246260" cy="813640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8463"/>
              <a:ext cx="4554940" cy="6858000"/>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1320" y="96252"/>
              <a:ext cx="4554940" cy="6858000"/>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3600" y="517358"/>
              <a:ext cx="10058400" cy="6680579"/>
            </a:xfrm>
            <a:prstGeom prst="rect">
              <a:avLst/>
            </a:prstGeom>
          </p:spPr>
        </p:pic>
      </p:grpSp>
    </p:spTree>
    <p:extLst>
      <p:ext uri="{BB962C8B-B14F-4D97-AF65-F5344CB8AC3E}">
        <p14:creationId xmlns:p14="http://schemas.microsoft.com/office/powerpoint/2010/main" val="15273266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90" y="-573206"/>
            <a:ext cx="12099309" cy="8066206"/>
          </a:xfrm>
          <a:prstGeom prst="rect">
            <a:avLst/>
          </a:prstGeom>
        </p:spPr>
      </p:pic>
      <p:grpSp>
        <p:nvGrpSpPr>
          <p:cNvPr id="6" name="Groupe 5"/>
          <p:cNvGrpSpPr/>
          <p:nvPr/>
        </p:nvGrpSpPr>
        <p:grpSpPr>
          <a:xfrm>
            <a:off x="324855" y="733927"/>
            <a:ext cx="11129209" cy="5663227"/>
            <a:chOff x="324854" y="733926"/>
            <a:chExt cx="11129209" cy="5663227"/>
          </a:xfrm>
        </p:grpSpPr>
        <p:grpSp>
          <p:nvGrpSpPr>
            <p:cNvPr id="4" name="Groupe 3"/>
            <p:cNvGrpSpPr/>
            <p:nvPr/>
          </p:nvGrpSpPr>
          <p:grpSpPr>
            <a:xfrm>
              <a:off x="324854" y="733926"/>
              <a:ext cx="10371219" cy="4159550"/>
              <a:chOff x="324854" y="733926"/>
              <a:chExt cx="10371219" cy="4159550"/>
            </a:xfrm>
          </p:grpSpPr>
          <p:sp>
            <p:nvSpPr>
              <p:cNvPr id="2" name="Rectangle 1"/>
              <p:cNvSpPr/>
              <p:nvPr/>
            </p:nvSpPr>
            <p:spPr>
              <a:xfrm>
                <a:off x="324854" y="733926"/>
                <a:ext cx="8015512" cy="2862643"/>
              </a:xfrm>
              <a:prstGeom prst="rect">
                <a:avLst/>
              </a:prstGeom>
              <a:noFill/>
            </p:spPr>
            <p:txBody>
              <a:bodyPr wrap="square" lIns="91441" tIns="45720" rIns="91441" bIns="45720">
                <a:spAutoFit/>
              </a:bodyPr>
              <a:lstStyle/>
              <a:p>
                <a:pPr algn="ctr"/>
                <a:r>
                  <a:rPr lang="fr-FR" sz="18002" b="1" dirty="0">
                    <a:ln w="22225">
                      <a:solidFill>
                        <a:schemeClr val="accent2"/>
                      </a:solidFill>
                      <a:prstDash val="solid"/>
                    </a:ln>
                    <a:solidFill>
                      <a:schemeClr val="accent2">
                        <a:lumMod val="40000"/>
                        <a:lumOff val="60000"/>
                      </a:schemeClr>
                    </a:solidFill>
                  </a:rPr>
                  <a:t>FIN</a:t>
                </a:r>
              </a:p>
            </p:txBody>
          </p:sp>
          <p:sp>
            <p:nvSpPr>
              <p:cNvPr id="3" name="ZoneTexte 2"/>
              <p:cNvSpPr txBox="1"/>
              <p:nvPr/>
            </p:nvSpPr>
            <p:spPr>
              <a:xfrm>
                <a:off x="5967662" y="4247145"/>
                <a:ext cx="4728411" cy="646331"/>
              </a:xfrm>
              <a:prstGeom prst="rect">
                <a:avLst/>
              </a:prstGeom>
              <a:noFill/>
            </p:spPr>
            <p:txBody>
              <a:bodyPr wrap="square" rtlCol="0">
                <a:spAutoFit/>
              </a:bodyPr>
              <a:lstStyle/>
              <a:p>
                <a:r>
                  <a:rPr lang="fr-FR" dirty="0"/>
                  <a:t>Merci de votre attention,</a:t>
                </a:r>
              </a:p>
              <a:p>
                <a:r>
                  <a:rPr lang="fr-FR" dirty="0"/>
                  <a:t>               </a:t>
                </a:r>
              </a:p>
            </p:txBody>
          </p:sp>
        </p:grpSp>
        <p:sp>
          <p:nvSpPr>
            <p:cNvPr id="5" name="ZoneTexte 4"/>
            <p:cNvSpPr txBox="1"/>
            <p:nvPr/>
          </p:nvSpPr>
          <p:spPr>
            <a:xfrm>
              <a:off x="8879305" y="6027821"/>
              <a:ext cx="2574758" cy="369332"/>
            </a:xfrm>
            <a:prstGeom prst="rect">
              <a:avLst/>
            </a:prstGeom>
            <a:noFill/>
          </p:spPr>
          <p:txBody>
            <a:bodyPr wrap="square" rtlCol="0">
              <a:spAutoFit/>
            </a:bodyPr>
            <a:lstStyle/>
            <a:p>
              <a:r>
                <a:rPr lang="fr-FR" dirty="0"/>
                <a:t>2025</a:t>
              </a:r>
            </a:p>
          </p:txBody>
        </p:sp>
      </p:grpSp>
    </p:spTree>
    <p:extLst>
      <p:ext uri="{BB962C8B-B14F-4D97-AF65-F5344CB8AC3E}">
        <p14:creationId xmlns:p14="http://schemas.microsoft.com/office/powerpoint/2010/main" val="2489214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5051" y="2"/>
            <a:ext cx="2166950" cy="6858000"/>
          </a:xfrm>
          <a:prstGeom prst="rect">
            <a:avLst/>
          </a:prstGeom>
        </p:spPr>
      </p:pic>
      <p:grpSp>
        <p:nvGrpSpPr>
          <p:cNvPr id="7" name="Groupe 6"/>
          <p:cNvGrpSpPr/>
          <p:nvPr/>
        </p:nvGrpSpPr>
        <p:grpSpPr>
          <a:xfrm>
            <a:off x="0" y="0"/>
            <a:ext cx="8903367" cy="6858000"/>
            <a:chOff x="0" y="0"/>
            <a:chExt cx="8903367" cy="6858000"/>
          </a:xfrm>
        </p:grpSpPr>
        <p:grpSp>
          <p:nvGrpSpPr>
            <p:cNvPr id="2" name="Groupe 1"/>
            <p:cNvGrpSpPr/>
            <p:nvPr/>
          </p:nvGrpSpPr>
          <p:grpSpPr>
            <a:xfrm>
              <a:off x="0" y="0"/>
              <a:ext cx="8903367" cy="6126809"/>
              <a:chOff x="0" y="0"/>
              <a:chExt cx="8903367" cy="15312409"/>
            </a:xfrm>
          </p:grpSpPr>
          <p:sp>
            <p:nvSpPr>
              <p:cNvPr id="3" name="Rectangle 2"/>
              <p:cNvSpPr/>
              <p:nvPr/>
            </p:nvSpPr>
            <p:spPr>
              <a:xfrm>
                <a:off x="3248526" y="312821"/>
                <a:ext cx="5654841" cy="14999588"/>
              </a:xfrm>
              <a:prstGeom prst="rect">
                <a:avLst/>
              </a:prstGeom>
            </p:spPr>
            <p:txBody>
              <a:bodyPr wrap="square">
                <a:spAutoFit/>
              </a:bodyPr>
              <a:lstStyle/>
              <a:p>
                <a:r>
                  <a:rPr lang="fr-FR" sz="2400" dirty="0"/>
                  <a:t>De la famille des Epidendroideae, de la tribu des Dendrobineaea et de la sous-tribu de Dendrobinae.</a:t>
                </a:r>
              </a:p>
              <a:p>
                <a:r>
                  <a:rPr lang="fr-FR" sz="2400" dirty="0"/>
                  <a:t>Originaires de l’Himalaya à l’Asie du sud-est, l’Indonésie, le nord de l’Australie, et l’Océanie. Environ 1500 espèces.</a:t>
                </a:r>
              </a:p>
              <a:p>
                <a:r>
                  <a:rPr lang="fr-FR" sz="2400" dirty="0"/>
                  <a:t>Genre crée par Swartz en 1799. Dendron = arbre et bio = je vis.</a:t>
                </a:r>
              </a:p>
              <a:p>
                <a:r>
                  <a:rPr lang="fr-FR" sz="2400" dirty="0"/>
                  <a:t>Plantes ayant pour certaines l’aspect d’un bambou, souples ou rigides, longues et fines ou courtes et renflées. </a:t>
                </a:r>
              </a:p>
              <a:p>
                <a:r>
                  <a:rPr lang="fr-FR" sz="2400" dirty="0"/>
                  <a:t>Les fleurs sont groupées en bouquet à l’apex (type phalaenopsis) ou par deux ou trois tout au long de la tige (type Nobile).</a:t>
                </a: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123463" cy="6858000"/>
              </a:xfrm>
              <a:prstGeom prst="rect">
                <a:avLst/>
              </a:prstGeom>
            </p:spPr>
          </p:pic>
        </p:gr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123463" cy="6858000"/>
            </a:xfrm>
            <a:prstGeom prst="rect">
              <a:avLst/>
            </a:prstGeom>
          </p:spPr>
        </p:pic>
      </p:grpSp>
    </p:spTree>
    <p:extLst>
      <p:ext uri="{BB962C8B-B14F-4D97-AF65-F5344CB8AC3E}">
        <p14:creationId xmlns:p14="http://schemas.microsoft.com/office/powerpoint/2010/main" val="2162944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234114" y="577515"/>
            <a:ext cx="11957886" cy="5706478"/>
            <a:chOff x="234114" y="577515"/>
            <a:chExt cx="11957886" cy="5706478"/>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9300" y="2045368"/>
              <a:ext cx="6362700" cy="4238625"/>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114" y="577515"/>
              <a:ext cx="5201635" cy="3454817"/>
            </a:xfrm>
            <a:prstGeom prst="rect">
              <a:avLst/>
            </a:prstGeom>
          </p:spPr>
        </p:pic>
      </p:grpSp>
    </p:spTree>
    <p:extLst>
      <p:ext uri="{BB962C8B-B14F-4D97-AF65-F5344CB8AC3E}">
        <p14:creationId xmlns:p14="http://schemas.microsoft.com/office/powerpoint/2010/main" val="2327142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727" y="1604712"/>
            <a:ext cx="4133850" cy="3600451"/>
          </a:xfrm>
          <a:prstGeom prst="rect">
            <a:avLst/>
          </a:prstGeo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2436" y="1079082"/>
            <a:ext cx="6492101" cy="5592174"/>
          </a:xfrm>
          <a:prstGeom prst="rect">
            <a:avLst/>
          </a:prstGeom>
        </p:spPr>
      </p:pic>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727" y="1544554"/>
            <a:ext cx="4133850" cy="3600451"/>
          </a:xfrm>
          <a:prstGeom prst="rect">
            <a:avLst/>
          </a:prstGeom>
        </p:spPr>
      </p:pic>
      <p:grpSp>
        <p:nvGrpSpPr>
          <p:cNvPr id="7" name="Groupe 6"/>
          <p:cNvGrpSpPr/>
          <p:nvPr/>
        </p:nvGrpSpPr>
        <p:grpSpPr>
          <a:xfrm>
            <a:off x="782054" y="-7565"/>
            <a:ext cx="10852483" cy="6618662"/>
            <a:chOff x="782053" y="-7566"/>
            <a:chExt cx="10852484" cy="6618662"/>
          </a:xfrm>
        </p:grpSpPr>
        <p:sp>
          <p:nvSpPr>
            <p:cNvPr id="2" name="Rectangle 1"/>
            <p:cNvSpPr/>
            <p:nvPr/>
          </p:nvSpPr>
          <p:spPr>
            <a:xfrm>
              <a:off x="782053" y="-7566"/>
              <a:ext cx="10210104" cy="923458"/>
            </a:xfrm>
            <a:prstGeom prst="rect">
              <a:avLst/>
            </a:prstGeom>
            <a:noFill/>
          </p:spPr>
          <p:txBody>
            <a:bodyPr wrap="square" lIns="91441" tIns="45720" rIns="91441" bIns="45720">
              <a:spAutoFit/>
            </a:bodyPr>
            <a:lstStyle/>
            <a:p>
              <a:pPr algn="ctr"/>
              <a:r>
                <a:rPr lang="fr-FR" sz="5401"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Dendrobium ( type : Nobile )</a:t>
              </a: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2435" y="1018923"/>
              <a:ext cx="6492102" cy="5592173"/>
            </a:xfrm>
            <a:prstGeom prst="rect">
              <a:avLst/>
            </a:prstGeom>
          </p:spPr>
        </p:pic>
      </p:grpSp>
    </p:spTree>
    <p:extLst>
      <p:ext uri="{BB962C8B-B14F-4D97-AF65-F5344CB8AC3E}">
        <p14:creationId xmlns:p14="http://schemas.microsoft.com/office/powerpoint/2010/main" val="3478873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642" y="105868"/>
            <a:ext cx="10960770" cy="6663650"/>
          </a:xfrm>
          <a:prstGeom prst="rect">
            <a:avLst/>
          </a:prstGeom>
        </p:spPr>
      </p:pic>
      <p:sp>
        <p:nvSpPr>
          <p:cNvPr id="3" name="ZoneTexte 2"/>
          <p:cNvSpPr txBox="1"/>
          <p:nvPr/>
        </p:nvSpPr>
        <p:spPr>
          <a:xfrm>
            <a:off x="5185612" y="385011"/>
            <a:ext cx="5883441" cy="707886"/>
          </a:xfrm>
          <a:prstGeom prst="rect">
            <a:avLst/>
          </a:prstGeom>
          <a:noFill/>
        </p:spPr>
        <p:txBody>
          <a:bodyPr wrap="square" rtlCol="0">
            <a:spAutoFit/>
          </a:bodyPr>
          <a:lstStyle/>
          <a:p>
            <a:r>
              <a:rPr lang="fr-FR" sz="2000" dirty="0">
                <a:solidFill>
                  <a:schemeClr val="bg1"/>
                </a:solidFill>
              </a:rPr>
              <a:t>Asie,  secteur Inde,  Népal  Ouest de la Chine.</a:t>
            </a:r>
          </a:p>
          <a:p>
            <a:r>
              <a:rPr lang="fr-FR" sz="2000" dirty="0">
                <a:solidFill>
                  <a:schemeClr val="bg1"/>
                </a:solidFill>
              </a:rPr>
              <a:t> </a:t>
            </a:r>
            <a:r>
              <a:rPr lang="fr-FR" dirty="0"/>
              <a:t>, </a:t>
            </a:r>
          </a:p>
        </p:txBody>
      </p:sp>
      <p:sp>
        <p:nvSpPr>
          <p:cNvPr id="4" name="ZoneTexte 3"/>
          <p:cNvSpPr txBox="1"/>
          <p:nvPr/>
        </p:nvSpPr>
        <p:spPr>
          <a:xfrm>
            <a:off x="5558589" y="1275347"/>
            <a:ext cx="3693695" cy="400110"/>
          </a:xfrm>
          <a:prstGeom prst="rect">
            <a:avLst/>
          </a:prstGeom>
          <a:noFill/>
        </p:spPr>
        <p:txBody>
          <a:bodyPr wrap="square" rtlCol="0">
            <a:spAutoFit/>
          </a:bodyPr>
          <a:lstStyle/>
          <a:p>
            <a:r>
              <a:rPr lang="fr-FR" sz="2000" dirty="0">
                <a:solidFill>
                  <a:schemeClr val="bg1"/>
                </a:solidFill>
              </a:rPr>
              <a:t>Orchidée bambou</a:t>
            </a:r>
          </a:p>
        </p:txBody>
      </p:sp>
      <p:sp>
        <p:nvSpPr>
          <p:cNvPr id="5" name="ZoneTexte 4"/>
          <p:cNvSpPr txBox="1"/>
          <p:nvPr/>
        </p:nvSpPr>
        <p:spPr>
          <a:xfrm>
            <a:off x="3597443" y="2261937"/>
            <a:ext cx="1961147" cy="400110"/>
          </a:xfrm>
          <a:prstGeom prst="rect">
            <a:avLst/>
          </a:prstGeom>
          <a:noFill/>
        </p:spPr>
        <p:txBody>
          <a:bodyPr wrap="square" rtlCol="0">
            <a:spAutoFit/>
          </a:bodyPr>
          <a:lstStyle/>
          <a:p>
            <a:r>
              <a:rPr lang="fr-FR" sz="2000" dirty="0">
                <a:solidFill>
                  <a:schemeClr val="bg1"/>
                </a:solidFill>
              </a:rPr>
              <a:t>De 10 ° à 24 °</a:t>
            </a:r>
          </a:p>
        </p:txBody>
      </p:sp>
      <p:sp>
        <p:nvSpPr>
          <p:cNvPr id="6" name="ZoneTexte 5"/>
          <p:cNvSpPr txBox="1"/>
          <p:nvPr/>
        </p:nvSpPr>
        <p:spPr>
          <a:xfrm>
            <a:off x="9480884" y="2346157"/>
            <a:ext cx="1708484" cy="400110"/>
          </a:xfrm>
          <a:prstGeom prst="rect">
            <a:avLst/>
          </a:prstGeom>
          <a:noFill/>
        </p:spPr>
        <p:txBody>
          <a:bodyPr wrap="square" rtlCol="0">
            <a:spAutoFit/>
          </a:bodyPr>
          <a:lstStyle/>
          <a:p>
            <a:r>
              <a:rPr lang="fr-FR" sz="2000" dirty="0">
                <a:solidFill>
                  <a:schemeClr val="bg1"/>
                </a:solidFill>
              </a:rPr>
              <a:t>&gt; 55 %</a:t>
            </a:r>
          </a:p>
        </p:txBody>
      </p:sp>
      <p:sp>
        <p:nvSpPr>
          <p:cNvPr id="7" name="ZoneTexte 6"/>
          <p:cNvSpPr txBox="1"/>
          <p:nvPr/>
        </p:nvSpPr>
        <p:spPr>
          <a:xfrm>
            <a:off x="3729790" y="3031957"/>
            <a:ext cx="1828800" cy="400110"/>
          </a:xfrm>
          <a:prstGeom prst="rect">
            <a:avLst/>
          </a:prstGeom>
          <a:noFill/>
        </p:spPr>
        <p:txBody>
          <a:bodyPr wrap="square" rtlCol="0">
            <a:spAutoFit/>
          </a:bodyPr>
          <a:lstStyle/>
          <a:p>
            <a:r>
              <a:rPr lang="fr-FR" sz="2000" dirty="0">
                <a:solidFill>
                  <a:schemeClr val="bg1"/>
                </a:solidFill>
              </a:rPr>
              <a:t>Moyenne</a:t>
            </a:r>
          </a:p>
        </p:txBody>
      </p:sp>
      <p:sp>
        <p:nvSpPr>
          <p:cNvPr id="8" name="ZoneTexte 7"/>
          <p:cNvSpPr txBox="1"/>
          <p:nvPr/>
        </p:nvSpPr>
        <p:spPr>
          <a:xfrm>
            <a:off x="9709483" y="3031957"/>
            <a:ext cx="1275348" cy="400110"/>
          </a:xfrm>
          <a:prstGeom prst="rect">
            <a:avLst/>
          </a:prstGeom>
          <a:noFill/>
        </p:spPr>
        <p:txBody>
          <a:bodyPr wrap="square" rtlCol="0">
            <a:spAutoFit/>
          </a:bodyPr>
          <a:lstStyle/>
          <a:p>
            <a:r>
              <a:rPr lang="fr-FR" sz="2000" dirty="0">
                <a:solidFill>
                  <a:schemeClr val="bg1"/>
                </a:solidFill>
              </a:rPr>
              <a:t>Non</a:t>
            </a:r>
          </a:p>
        </p:txBody>
      </p:sp>
      <p:sp>
        <p:nvSpPr>
          <p:cNvPr id="9" name="ZoneTexte 8"/>
          <p:cNvSpPr txBox="1"/>
          <p:nvPr/>
        </p:nvSpPr>
        <p:spPr>
          <a:xfrm>
            <a:off x="3729790" y="3831087"/>
            <a:ext cx="1828800" cy="400110"/>
          </a:xfrm>
          <a:prstGeom prst="rect">
            <a:avLst/>
          </a:prstGeom>
          <a:noFill/>
        </p:spPr>
        <p:txBody>
          <a:bodyPr wrap="square" rtlCol="0">
            <a:spAutoFit/>
          </a:bodyPr>
          <a:lstStyle/>
          <a:p>
            <a:r>
              <a:rPr lang="fr-FR" sz="2000" dirty="0">
                <a:solidFill>
                  <a:schemeClr val="bg1"/>
                </a:solidFill>
              </a:rPr>
              <a:t>P, H,</a:t>
            </a:r>
          </a:p>
        </p:txBody>
      </p:sp>
      <p:sp>
        <p:nvSpPr>
          <p:cNvPr id="10" name="ZoneTexte 9"/>
          <p:cNvSpPr txBox="1"/>
          <p:nvPr/>
        </p:nvSpPr>
        <p:spPr>
          <a:xfrm>
            <a:off x="8843211" y="3763056"/>
            <a:ext cx="2346158" cy="400110"/>
          </a:xfrm>
          <a:prstGeom prst="rect">
            <a:avLst/>
          </a:prstGeom>
          <a:noFill/>
        </p:spPr>
        <p:txBody>
          <a:bodyPr wrap="square" rtlCol="0">
            <a:spAutoFit/>
          </a:bodyPr>
          <a:lstStyle/>
          <a:p>
            <a:r>
              <a:rPr lang="fr-FR" sz="2000" dirty="0">
                <a:solidFill>
                  <a:schemeClr val="bg1"/>
                </a:solidFill>
              </a:rPr>
              <a:t>Oui, très marqué</a:t>
            </a:r>
            <a:endParaRPr lang="fr-FR" dirty="0"/>
          </a:p>
        </p:txBody>
      </p:sp>
      <p:sp>
        <p:nvSpPr>
          <p:cNvPr id="11" name="ZoneTexte 10"/>
          <p:cNvSpPr txBox="1"/>
          <p:nvPr/>
        </p:nvSpPr>
        <p:spPr>
          <a:xfrm>
            <a:off x="4006516" y="4630217"/>
            <a:ext cx="1696453" cy="400110"/>
          </a:xfrm>
          <a:prstGeom prst="rect">
            <a:avLst/>
          </a:prstGeom>
          <a:noFill/>
        </p:spPr>
        <p:txBody>
          <a:bodyPr wrap="square" rtlCol="0">
            <a:spAutoFit/>
          </a:bodyPr>
          <a:lstStyle/>
          <a:p>
            <a:r>
              <a:rPr lang="fr-FR" sz="2000" dirty="0">
                <a:solidFill>
                  <a:schemeClr val="bg1"/>
                </a:solidFill>
              </a:rPr>
              <a:t>Pot,</a:t>
            </a:r>
          </a:p>
        </p:txBody>
      </p:sp>
      <p:sp>
        <p:nvSpPr>
          <p:cNvPr id="12" name="ZoneTexte 11"/>
          <p:cNvSpPr txBox="1"/>
          <p:nvPr/>
        </p:nvSpPr>
        <p:spPr>
          <a:xfrm>
            <a:off x="9709485" y="4630217"/>
            <a:ext cx="1022683" cy="369332"/>
          </a:xfrm>
          <a:prstGeom prst="rect">
            <a:avLst/>
          </a:prstGeom>
          <a:noFill/>
        </p:spPr>
        <p:txBody>
          <a:bodyPr wrap="square" rtlCol="0">
            <a:spAutoFit/>
          </a:bodyPr>
          <a:lstStyle/>
          <a:p>
            <a:r>
              <a:rPr lang="fr-FR" dirty="0">
                <a:solidFill>
                  <a:schemeClr val="bg1"/>
                </a:solidFill>
              </a:rPr>
              <a:t>Oui</a:t>
            </a:r>
            <a:r>
              <a:rPr lang="fr-FR" dirty="0"/>
              <a:t>,</a:t>
            </a:r>
          </a:p>
        </p:txBody>
      </p:sp>
      <p:sp>
        <p:nvSpPr>
          <p:cNvPr id="13" name="ZoneTexte 12"/>
          <p:cNvSpPr txBox="1"/>
          <p:nvPr/>
        </p:nvSpPr>
        <p:spPr>
          <a:xfrm>
            <a:off x="3729789" y="5402179"/>
            <a:ext cx="1973179" cy="400110"/>
          </a:xfrm>
          <a:prstGeom prst="rect">
            <a:avLst/>
          </a:prstGeom>
          <a:noFill/>
        </p:spPr>
        <p:txBody>
          <a:bodyPr wrap="square" rtlCol="0">
            <a:spAutoFit/>
          </a:bodyPr>
          <a:lstStyle/>
          <a:p>
            <a:r>
              <a:rPr lang="fr-FR" sz="2000" dirty="0">
                <a:solidFill>
                  <a:schemeClr val="bg1"/>
                </a:solidFill>
              </a:rPr>
              <a:t>Classique</a:t>
            </a:r>
          </a:p>
        </p:txBody>
      </p:sp>
      <p:sp>
        <p:nvSpPr>
          <p:cNvPr id="14" name="ZoneTexte 13"/>
          <p:cNvSpPr txBox="1"/>
          <p:nvPr/>
        </p:nvSpPr>
        <p:spPr>
          <a:xfrm>
            <a:off x="9577135" y="5330535"/>
            <a:ext cx="1937086" cy="400110"/>
          </a:xfrm>
          <a:prstGeom prst="rect">
            <a:avLst/>
          </a:prstGeom>
          <a:noFill/>
        </p:spPr>
        <p:txBody>
          <a:bodyPr wrap="square" rtlCol="0">
            <a:spAutoFit/>
          </a:bodyPr>
          <a:lstStyle/>
          <a:p>
            <a:r>
              <a:rPr lang="fr-FR" sz="2000" dirty="0">
                <a:solidFill>
                  <a:schemeClr val="bg1"/>
                </a:solidFill>
              </a:rPr>
              <a:t>Régulier</a:t>
            </a:r>
          </a:p>
        </p:txBody>
      </p:sp>
      <p:sp>
        <p:nvSpPr>
          <p:cNvPr id="15" name="ZoneTexte 14"/>
          <p:cNvSpPr txBox="1"/>
          <p:nvPr/>
        </p:nvSpPr>
        <p:spPr>
          <a:xfrm>
            <a:off x="3332748" y="6136105"/>
            <a:ext cx="2370220" cy="400110"/>
          </a:xfrm>
          <a:prstGeom prst="rect">
            <a:avLst/>
          </a:prstGeom>
          <a:noFill/>
        </p:spPr>
        <p:txBody>
          <a:bodyPr wrap="square" rtlCol="0">
            <a:spAutoFit/>
          </a:bodyPr>
          <a:lstStyle/>
          <a:p>
            <a:r>
              <a:rPr lang="fr-FR" sz="2000" dirty="0">
                <a:solidFill>
                  <a:schemeClr val="bg1"/>
                </a:solidFill>
              </a:rPr>
              <a:t>Tempéré, Froid  </a:t>
            </a:r>
          </a:p>
        </p:txBody>
      </p:sp>
      <p:sp>
        <p:nvSpPr>
          <p:cNvPr id="16" name="ZoneTexte 15"/>
          <p:cNvSpPr txBox="1"/>
          <p:nvPr/>
        </p:nvSpPr>
        <p:spPr>
          <a:xfrm>
            <a:off x="9131968" y="6016336"/>
            <a:ext cx="2382251" cy="707886"/>
          </a:xfrm>
          <a:prstGeom prst="rect">
            <a:avLst/>
          </a:prstGeom>
          <a:noFill/>
        </p:spPr>
        <p:txBody>
          <a:bodyPr wrap="square" rtlCol="0">
            <a:spAutoFit/>
          </a:bodyPr>
          <a:lstStyle/>
          <a:p>
            <a:r>
              <a:rPr lang="fr-FR" sz="2000" dirty="0">
                <a:solidFill>
                  <a:schemeClr val="bg1"/>
                </a:solidFill>
              </a:rPr>
              <a:t>Delta jour/nuit </a:t>
            </a:r>
          </a:p>
          <a:p>
            <a:r>
              <a:rPr lang="fr-FR" sz="2000" dirty="0">
                <a:solidFill>
                  <a:schemeClr val="bg1"/>
                </a:solidFill>
              </a:rPr>
              <a:t>en hiver</a:t>
            </a:r>
          </a:p>
        </p:txBody>
      </p:sp>
    </p:spTree>
    <p:extLst>
      <p:ext uri="{BB962C8B-B14F-4D97-AF65-F5344CB8AC3E}">
        <p14:creationId xmlns:p14="http://schemas.microsoft.com/office/powerpoint/2010/main" val="228824920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Damas</Template>
  <TotalTime>1254</TotalTime>
  <Words>2012</Words>
  <Application>Microsoft Office PowerPoint</Application>
  <PresentationFormat>Grand écran</PresentationFormat>
  <Paragraphs>245</Paragraphs>
  <Slides>58</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58</vt:i4>
      </vt:variant>
    </vt:vector>
  </HeadingPairs>
  <TitlesOfParts>
    <vt:vector size="64" baseType="lpstr">
      <vt:lpstr>Arial</vt:lpstr>
      <vt:lpstr>Bookman Old Style</vt:lpstr>
      <vt:lpstr>Cambria</vt:lpstr>
      <vt:lpstr>Palatino Linotype</vt:lpstr>
      <vt:lpstr>Rockwell</vt:lpstr>
      <vt:lpstr>Damask</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Une plante en bonne santé a un bon système racinaire</vt:lpstr>
      <vt:lpstr>Présentation PowerPoint</vt:lpstr>
      <vt:lpstr>▣ Pour refleurir, un Phalaenopsis doit être bien cultivé. ▣ Les paramètres de la culture:</vt:lpstr>
      <vt:lpstr>Présentation PowerPoint</vt:lpstr>
      <vt:lpstr>▣ La température d’un appartement ou d’une maison convient parfaitement</vt:lpstr>
      <vt:lpstr>▣ Il n’y a pas de formule magique ▣ Le substrat doit sécher presque complètement entre deux arrosages</vt:lpstr>
      <vt:lpstr>Présentation PowerPoint</vt:lpstr>
      <vt:lpstr>Présentation PowerPoint</vt:lpstr>
      <vt:lpstr>Présentation PowerPoint</vt:lpstr>
      <vt:lpstr>Présentation PowerPoint</vt:lpstr>
      <vt:lpstr>Présentation PowerPoint</vt:lpstr>
      <vt:lpstr>▣ Il faut soumettre l’orchidée à une différence de température (5 à 7 °C) entre le jour et la nuit, pendant 4 à 6 semaines ▣ Mettre la plante à l’extérieur au mois de septembre, quand la température nocturne baisse et que les journées sont encore chaudes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Msi</dc:creator>
  <cp:lastModifiedBy>daniel JEANTHIAL</cp:lastModifiedBy>
  <cp:revision>52</cp:revision>
  <dcterms:created xsi:type="dcterms:W3CDTF">2023-07-16T06:42:34Z</dcterms:created>
  <dcterms:modified xsi:type="dcterms:W3CDTF">2025-11-05T19:18:43Z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15771730</vt:lpwstr>
  </property>
  <property fmtid="{D5CDD505-2E9C-101B-9397-08002B2CF9AE}" pid="3" name="NXPowerLiteSettings">
    <vt:lpwstr>F7000400038000</vt:lpwstr>
  </property>
  <property fmtid="{D5CDD505-2E9C-101B-9397-08002B2CF9AE}" pid="4" name="NXPowerLiteVersion">
    <vt:lpwstr>S10.9.4</vt:lpwstr>
  </property>
</Properties>
</file>